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4" r:id="rId6"/>
    <p:sldId id="265" r:id="rId7"/>
    <p:sldId id="266" r:id="rId8"/>
    <p:sldId id="267" r:id="rId9"/>
    <p:sldId id="268" r:id="rId10"/>
    <p:sldId id="269" r:id="rId11"/>
    <p:sldId id="270" r:id="rId12"/>
    <p:sldId id="272" r:id="rId13"/>
    <p:sldId id="271"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777777"/>
    <a:srgbClr val="CC0000"/>
    <a:srgbClr val="800000"/>
    <a:srgbClr val="336600"/>
    <a:srgbClr val="FF9933"/>
    <a:srgbClr val="993300"/>
    <a:srgbClr val="FFFF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78D43-A299-4E94-ABA8-A959930B62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DCECD-7756-4A18-8230-44705B9EF9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AF1D8C-2F89-4227-A777-6C7E6718D8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26CFEE-8AF0-4FCC-8540-8F32D952CE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2F36BF-12C9-48FE-B236-73A94060BE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8094F-66F8-41EA-8DE1-A64519BD5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3A50A-A1E4-4F48-80E2-2790D8DE95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056DB4-A130-40A8-A55C-C6B556DE42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417845-96F9-43C3-B5FF-9B3AE1D7A0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0D95F9-1C34-4E84-B1B9-BDAD482A2E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ED3AF-9598-4D62-9C13-9F7C936377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1FA13B-DDB1-408D-9306-A61AFC816A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F73419-F93C-4DEF-9063-D05BE98617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Large confetti"/>
          <p:cNvSpPr>
            <a:spLocks noChangeArrowheads="1"/>
          </p:cNvSpPr>
          <p:nvPr/>
        </p:nvSpPr>
        <p:spPr bwMode="auto">
          <a:xfrm>
            <a:off x="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205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205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205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205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205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205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205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205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205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206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1"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2"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3" name="Text Box 17"/>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2064"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2065" name="Picture 2" descr="BAR01"/>
          <p:cNvPicPr>
            <a:picLocks noChangeAspect="1" noChangeArrowheads="1"/>
          </p:cNvPicPr>
          <p:nvPr/>
        </p:nvPicPr>
        <p:blipFill>
          <a:blip r:embed="rId2"/>
          <a:srcRect/>
          <a:stretch>
            <a:fillRect/>
          </a:stretch>
        </p:blipFill>
        <p:spPr bwMode="auto">
          <a:xfrm>
            <a:off x="0" y="6308725"/>
            <a:ext cx="9144000" cy="549275"/>
          </a:xfrm>
          <a:prstGeom prst="rect">
            <a:avLst/>
          </a:prstGeom>
          <a:noFill/>
          <a:ln w="9525">
            <a:noFill/>
            <a:miter lim="800000"/>
            <a:headEnd/>
            <a:tailEnd/>
          </a:ln>
        </p:spPr>
      </p:pic>
      <p:sp>
        <p:nvSpPr>
          <p:cNvPr id="2066" name="Text Box 20"/>
          <p:cNvSpPr txBox="1">
            <a:spLocks noChangeArrowheads="1"/>
          </p:cNvSpPr>
          <p:nvPr/>
        </p:nvSpPr>
        <p:spPr bwMode="auto">
          <a:xfrm>
            <a:off x="0" y="3284538"/>
            <a:ext cx="9396413"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7" name="Text Box 21"/>
          <p:cNvSpPr txBox="1">
            <a:spLocks noChangeArrowheads="1"/>
          </p:cNvSpPr>
          <p:nvPr/>
        </p:nvSpPr>
        <p:spPr bwMode="auto">
          <a:xfrm>
            <a:off x="838200" y="2057400"/>
            <a:ext cx="2216150" cy="519113"/>
          </a:xfrm>
          <a:prstGeom prst="rect">
            <a:avLst/>
          </a:prstGeom>
          <a:noFill/>
          <a:ln w="9525">
            <a:noFill/>
            <a:miter lim="800000"/>
            <a:headEnd/>
            <a:tailEnd/>
          </a:ln>
        </p:spPr>
        <p:txBody>
          <a:bodyPr>
            <a:spAutoFit/>
          </a:bodyPr>
          <a:lstStyle/>
          <a:p>
            <a:pPr algn="ctr" eaLnBrk="0" hangingPunct="0">
              <a:spcBef>
                <a:spcPct val="50000"/>
              </a:spcBef>
            </a:pPr>
            <a:r>
              <a:rPr lang="en-US" sz="2800">
                <a:solidFill>
                  <a:srgbClr val="000099"/>
                </a:solidFill>
              </a:rPr>
              <a:t>Bài cũ: </a:t>
            </a:r>
          </a:p>
        </p:txBody>
      </p:sp>
      <p:sp>
        <p:nvSpPr>
          <p:cNvPr id="2068" name="Text Box 22"/>
          <p:cNvSpPr txBox="1">
            <a:spLocks noChangeArrowheads="1"/>
          </p:cNvSpPr>
          <p:nvPr/>
        </p:nvSpPr>
        <p:spPr bwMode="auto">
          <a:xfrm>
            <a:off x="762000" y="2743200"/>
            <a:ext cx="7775575" cy="954088"/>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rPr>
              <a:t>Tìm trạng ngữ chỉ nơi chốn trong các câu sau:</a:t>
            </a:r>
          </a:p>
        </p:txBody>
      </p:sp>
      <p:sp>
        <p:nvSpPr>
          <p:cNvPr id="2069" name="Text Box 23"/>
          <p:cNvSpPr txBox="1">
            <a:spLocks noChangeArrowheads="1"/>
          </p:cNvSpPr>
          <p:nvPr/>
        </p:nvSpPr>
        <p:spPr bwMode="auto">
          <a:xfrm>
            <a:off x="1143000" y="4114800"/>
            <a:ext cx="8382000" cy="954088"/>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latin typeface="Times New Roman" pitchFamily="18" charset="0"/>
              </a:rPr>
              <a:t>b.</a:t>
            </a:r>
            <a:r>
              <a:rPr lang="en-US" sz="2800">
                <a:solidFill>
                  <a:srgbClr val="000099"/>
                </a:solidFill>
                <a:latin typeface="Times New Roman" pitchFamily="18" charset="0"/>
              </a:rPr>
              <a:t> </a:t>
            </a:r>
            <a:r>
              <a:rPr lang="en-US" sz="2800" b="1">
                <a:solidFill>
                  <a:srgbClr val="000099"/>
                </a:solidFill>
              </a:rPr>
              <a:t>Ngoài đồng, đàn trâu </a:t>
            </a:r>
            <a:r>
              <a:rPr lang="vi-VN" sz="2800" b="1">
                <a:solidFill>
                  <a:srgbClr val="000099"/>
                </a:solidFill>
              </a:rPr>
              <a:t>đ</a:t>
            </a:r>
            <a:r>
              <a:rPr lang="en-US" sz="2800" b="1">
                <a:solidFill>
                  <a:srgbClr val="000099"/>
                </a:solidFill>
              </a:rPr>
              <a:t>ang thung th</a:t>
            </a:r>
            <a:r>
              <a:rPr lang="vi-VN" sz="2800" b="1">
                <a:solidFill>
                  <a:srgbClr val="000099"/>
                </a:solidFill>
              </a:rPr>
              <a:t>ă</a:t>
            </a:r>
            <a:r>
              <a:rPr lang="en-US" sz="2800" b="1">
                <a:solidFill>
                  <a:srgbClr val="000099"/>
                </a:solidFill>
              </a:rPr>
              <a:t>ng gặm cỏ.</a:t>
            </a:r>
          </a:p>
        </p:txBody>
      </p:sp>
      <p:sp>
        <p:nvSpPr>
          <p:cNvPr id="2070" name="Text Box 24"/>
          <p:cNvSpPr txBox="1">
            <a:spLocks noChangeArrowheads="1"/>
          </p:cNvSpPr>
          <p:nvPr/>
        </p:nvSpPr>
        <p:spPr bwMode="auto">
          <a:xfrm>
            <a:off x="1143000" y="3429000"/>
            <a:ext cx="6400800" cy="954088"/>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a.Trên bờ, tiếng trống càng thúc dữ dội.</a:t>
            </a:r>
          </a:p>
        </p:txBody>
      </p:sp>
      <p:sp>
        <p:nvSpPr>
          <p:cNvPr id="5145" name="Text Box 25"/>
          <p:cNvSpPr txBox="1">
            <a:spLocks noChangeArrowheads="1"/>
          </p:cNvSpPr>
          <p:nvPr/>
        </p:nvSpPr>
        <p:spPr bwMode="auto">
          <a:xfrm>
            <a:off x="1406525" y="3429000"/>
            <a:ext cx="6400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CC3300"/>
                </a:solidFill>
              </a:rPr>
              <a:t>Trên bờ</a:t>
            </a:r>
          </a:p>
        </p:txBody>
      </p:sp>
      <p:sp>
        <p:nvSpPr>
          <p:cNvPr id="5146" name="Text Box 26"/>
          <p:cNvSpPr txBox="1">
            <a:spLocks noChangeArrowheads="1"/>
          </p:cNvSpPr>
          <p:nvPr/>
        </p:nvSpPr>
        <p:spPr bwMode="auto">
          <a:xfrm>
            <a:off x="1143000" y="4122738"/>
            <a:ext cx="8382000" cy="519112"/>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latin typeface="Times New Roman" pitchFamily="18" charset="0"/>
              </a:rPr>
              <a:t>b.</a:t>
            </a:r>
            <a:r>
              <a:rPr lang="en-US" sz="2800">
                <a:solidFill>
                  <a:srgbClr val="000099"/>
                </a:solidFill>
                <a:latin typeface="Times New Roman" pitchFamily="18" charset="0"/>
              </a:rPr>
              <a:t> </a:t>
            </a:r>
            <a:r>
              <a:rPr lang="en-US" sz="2800" b="1">
                <a:solidFill>
                  <a:srgbClr val="CC3300"/>
                </a:solidFill>
              </a:rPr>
              <a:t>Ngoài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45">
                                            <p:txEl>
                                              <p:pRg st="0" end="0"/>
                                            </p:txEl>
                                          </p:spTgt>
                                        </p:tgtEl>
                                        <p:attrNameLst>
                                          <p:attrName>style.visibility</p:attrName>
                                        </p:attrNameLst>
                                      </p:cBhvr>
                                      <p:to>
                                        <p:strVal val="visible"/>
                                      </p:to>
                                    </p:set>
                                    <p:animEffect transition="in" filter="diamond(in)">
                                      <p:cBhvr>
                                        <p:cTn id="7" dur="2000"/>
                                        <p:tgtEl>
                                          <p:spTgt spid="51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46"/>
                                        </p:tgtEl>
                                        <p:attrNameLst>
                                          <p:attrName>style.visibility</p:attrName>
                                        </p:attrNameLst>
                                      </p:cBhvr>
                                      <p:to>
                                        <p:strVal val="visible"/>
                                      </p:to>
                                    </p:set>
                                    <p:animEffect transition="in" filter="diamond(in)">
                                      <p:cBhvr>
                                        <p:cTn id="12" dur="2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gradFill rotWithShape="1">
            <a:gsLst>
              <a:gs pos="0">
                <a:srgbClr val="FFFFCC"/>
              </a:gs>
              <a:gs pos="100000">
                <a:srgbClr val="00FF99"/>
              </a:gs>
            </a:gsLst>
            <a:path path="shape">
              <a:fillToRect l="50000" t="50000" r="50000" b="50000"/>
            </a:path>
          </a:gradFill>
          <a:ln w="9525">
            <a:solidFill>
              <a:schemeClr val="tx1"/>
            </a:solidFill>
            <a:miter lim="800000"/>
            <a:headEnd/>
            <a:tailEnd/>
          </a:ln>
        </p:spPr>
        <p:txBody>
          <a:bodyPr wrap="none" anchor="ctr"/>
          <a:lstStyle/>
          <a:p>
            <a:endParaRPr lang="en-US"/>
          </a:p>
        </p:txBody>
      </p:sp>
      <p:pic>
        <p:nvPicPr>
          <p:cNvPr id="11267" name="Picture 2" descr="BAR01"/>
          <p:cNvPicPr>
            <a:picLocks noChangeAspect="1" noChangeArrowheads="1"/>
          </p:cNvPicPr>
          <p:nvPr/>
        </p:nvPicPr>
        <p:blipFill>
          <a:blip r:embed="rId2"/>
          <a:srcRect/>
          <a:stretch>
            <a:fillRect/>
          </a:stretch>
        </p:blipFill>
        <p:spPr bwMode="auto">
          <a:xfrm>
            <a:off x="179388" y="0"/>
            <a:ext cx="8964612" cy="549275"/>
          </a:xfrm>
          <a:prstGeom prst="rect">
            <a:avLst/>
          </a:prstGeom>
          <a:noFill/>
          <a:ln w="9525">
            <a:noFill/>
            <a:miter lim="800000"/>
            <a:headEnd/>
            <a:tailEnd/>
          </a:ln>
        </p:spPr>
      </p:pic>
      <p:pic>
        <p:nvPicPr>
          <p:cNvPr id="11268" name="Picture 2" descr="BAR01"/>
          <p:cNvPicPr>
            <a:picLocks noChangeAspect="1" noChangeArrowheads="1"/>
          </p:cNvPicPr>
          <p:nvPr/>
        </p:nvPicPr>
        <p:blipFill>
          <a:blip r:embed="rId2"/>
          <a:srcRect/>
          <a:stretch>
            <a:fillRect/>
          </a:stretch>
        </p:blipFill>
        <p:spPr bwMode="auto">
          <a:xfrm>
            <a:off x="827088" y="6308725"/>
            <a:ext cx="8316912" cy="549275"/>
          </a:xfrm>
          <a:prstGeom prst="rect">
            <a:avLst/>
          </a:prstGeom>
          <a:noFill/>
          <a:ln w="9525">
            <a:noFill/>
            <a:miter lim="800000"/>
            <a:headEnd/>
            <a:tailEnd/>
          </a:ln>
        </p:spPr>
      </p:pic>
      <p:pic>
        <p:nvPicPr>
          <p:cNvPr id="11269" name="Picture 5" descr="Anh dong5"/>
          <p:cNvPicPr>
            <a:picLocks noChangeAspect="1" noChangeArrowheads="1" noCrop="1"/>
          </p:cNvPicPr>
          <p:nvPr/>
        </p:nvPicPr>
        <p:blipFill>
          <a:blip r:embed="rId3"/>
          <a:srcRect/>
          <a:stretch>
            <a:fillRect/>
          </a:stretch>
        </p:blipFill>
        <p:spPr bwMode="auto">
          <a:xfrm flipH="1">
            <a:off x="7740650" y="3933825"/>
            <a:ext cx="1403350" cy="2924175"/>
          </a:xfrm>
          <a:prstGeom prst="rect">
            <a:avLst/>
          </a:prstGeom>
          <a:noFill/>
          <a:ln w="9525">
            <a:noFill/>
            <a:miter lim="800000"/>
            <a:headEnd/>
            <a:tailEnd/>
          </a:ln>
        </p:spPr>
      </p:pic>
      <p:pic>
        <p:nvPicPr>
          <p:cNvPr id="11270" name="Picture 6" descr="Anh dong5"/>
          <p:cNvPicPr>
            <a:picLocks noChangeAspect="1" noChangeArrowheads="1" noCrop="1"/>
          </p:cNvPicPr>
          <p:nvPr/>
        </p:nvPicPr>
        <p:blipFill>
          <a:blip r:embed="rId3"/>
          <a:srcRect/>
          <a:stretch>
            <a:fillRect/>
          </a:stretch>
        </p:blipFill>
        <p:spPr bwMode="auto">
          <a:xfrm>
            <a:off x="0" y="-315913"/>
            <a:ext cx="1619250" cy="2808288"/>
          </a:xfrm>
          <a:prstGeom prst="rect">
            <a:avLst/>
          </a:prstGeom>
          <a:noFill/>
          <a:ln w="9525">
            <a:noFill/>
            <a:miter lim="800000"/>
            <a:headEnd/>
            <a:tailEnd/>
          </a:ln>
        </p:spPr>
      </p:pic>
      <p:pic>
        <p:nvPicPr>
          <p:cNvPr id="11271" name="Picture 2" descr="BAR01"/>
          <p:cNvPicPr>
            <a:picLocks noChangeAspect="1" noChangeArrowheads="1"/>
          </p:cNvPicPr>
          <p:nvPr/>
        </p:nvPicPr>
        <p:blipFill>
          <a:blip r:embed="rId2"/>
          <a:srcRect/>
          <a:stretch>
            <a:fillRect/>
          </a:stretch>
        </p:blipFill>
        <p:spPr bwMode="auto">
          <a:xfrm>
            <a:off x="4140200" y="0"/>
            <a:ext cx="4868863" cy="404813"/>
          </a:xfrm>
          <a:prstGeom prst="rect">
            <a:avLst/>
          </a:prstGeom>
          <a:noFill/>
          <a:ln w="9525">
            <a:noFill/>
            <a:miter lim="800000"/>
            <a:headEnd/>
            <a:tailEnd/>
          </a:ln>
        </p:spPr>
      </p:pic>
      <p:pic>
        <p:nvPicPr>
          <p:cNvPr id="11272" name="Picture 2" descr="BAR01"/>
          <p:cNvPicPr>
            <a:picLocks noChangeAspect="1" noChangeArrowheads="1"/>
          </p:cNvPicPr>
          <p:nvPr/>
        </p:nvPicPr>
        <p:blipFill>
          <a:blip r:embed="rId4"/>
          <a:srcRect/>
          <a:stretch>
            <a:fillRect/>
          </a:stretch>
        </p:blipFill>
        <p:spPr bwMode="auto">
          <a:xfrm>
            <a:off x="8604250" y="188913"/>
            <a:ext cx="544513" cy="3527425"/>
          </a:xfrm>
          <a:prstGeom prst="rect">
            <a:avLst/>
          </a:prstGeom>
          <a:noFill/>
          <a:ln w="9525">
            <a:noFill/>
            <a:miter lim="800000"/>
            <a:headEnd/>
            <a:tailEnd/>
          </a:ln>
        </p:spPr>
      </p:pic>
      <p:pic>
        <p:nvPicPr>
          <p:cNvPr id="11273" name="Picture 2" descr="BAR01"/>
          <p:cNvPicPr>
            <a:picLocks noChangeAspect="1" noChangeArrowheads="1"/>
          </p:cNvPicPr>
          <p:nvPr/>
        </p:nvPicPr>
        <p:blipFill>
          <a:blip r:embed="rId4"/>
          <a:srcRect/>
          <a:stretch>
            <a:fillRect/>
          </a:stretch>
        </p:blipFill>
        <p:spPr bwMode="auto">
          <a:xfrm>
            <a:off x="0" y="3141663"/>
            <a:ext cx="544513" cy="3527425"/>
          </a:xfrm>
          <a:prstGeom prst="rect">
            <a:avLst/>
          </a:prstGeom>
          <a:noFill/>
          <a:ln w="9525">
            <a:noFill/>
            <a:miter lim="800000"/>
            <a:headEnd/>
            <a:tailEnd/>
          </a:ln>
        </p:spPr>
      </p:pic>
      <p:sp>
        <p:nvSpPr>
          <p:cNvPr id="11274" name="Text Box 16"/>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1275" name="Text Box 17"/>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1276" name="Text Box 19"/>
          <p:cNvSpPr txBox="1">
            <a:spLocks noChangeArrowheads="1"/>
          </p:cNvSpPr>
          <p:nvPr/>
        </p:nvSpPr>
        <p:spPr bwMode="auto">
          <a:xfrm>
            <a:off x="838200" y="16764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1277" name="Text Box 20"/>
          <p:cNvSpPr txBox="1">
            <a:spLocks noChangeArrowheads="1"/>
          </p:cNvSpPr>
          <p:nvPr/>
        </p:nvSpPr>
        <p:spPr bwMode="auto">
          <a:xfrm>
            <a:off x="304800" y="2286000"/>
            <a:ext cx="8353425"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Bài 1: Tìm trạng ngữ chỉ thời  gian trong các câu sau:</a:t>
            </a:r>
          </a:p>
        </p:txBody>
      </p:sp>
      <p:sp>
        <p:nvSpPr>
          <p:cNvPr id="11278" name="Text Box 21"/>
          <p:cNvSpPr txBox="1">
            <a:spLocks noChangeArrowheads="1"/>
          </p:cNvSpPr>
          <p:nvPr/>
        </p:nvSpPr>
        <p:spPr bwMode="auto">
          <a:xfrm>
            <a:off x="762000" y="3048000"/>
            <a:ext cx="7772400" cy="3694113"/>
          </a:xfrm>
          <a:prstGeom prst="rect">
            <a:avLst/>
          </a:prstGeom>
          <a:noFill/>
          <a:ln w="9525">
            <a:noFill/>
            <a:miter lim="800000"/>
            <a:headEnd/>
            <a:tailEnd/>
          </a:ln>
        </p:spPr>
        <p:txBody>
          <a:bodyPr>
            <a:spAutoFit/>
          </a:bodyPr>
          <a:lstStyle/>
          <a:p>
            <a:pPr>
              <a:spcBef>
                <a:spcPct val="50000"/>
              </a:spcBef>
            </a:pPr>
            <a:r>
              <a:rPr lang="en-US" sz="2800"/>
              <a:t>b) Từ ngày còn ít tuổi, tôi đã thích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a:t>
            </a:r>
          </a:p>
          <a:p>
            <a:pPr>
              <a:spcBef>
                <a:spcPct val="50000"/>
              </a:spcBef>
            </a:pPr>
            <a:r>
              <a:rPr lang="en-US" sz="2800"/>
              <a:t>                                                       </a:t>
            </a:r>
            <a:r>
              <a:rPr lang="en-US" sz="2400"/>
              <a:t>Theo Vũ Tú Nam </a:t>
            </a:r>
          </a:p>
        </p:txBody>
      </p:sp>
      <p:sp>
        <p:nvSpPr>
          <p:cNvPr id="15382" name="Text Box 22"/>
          <p:cNvSpPr txBox="1">
            <a:spLocks noChangeArrowheads="1"/>
          </p:cNvSpPr>
          <p:nvPr/>
        </p:nvSpPr>
        <p:spPr bwMode="auto">
          <a:xfrm>
            <a:off x="1163638" y="3032125"/>
            <a:ext cx="3657600" cy="519113"/>
          </a:xfrm>
          <a:prstGeom prst="rect">
            <a:avLst/>
          </a:prstGeom>
          <a:noFill/>
          <a:ln w="9525">
            <a:noFill/>
            <a:miter lim="800000"/>
            <a:headEnd/>
            <a:tailEnd/>
          </a:ln>
        </p:spPr>
        <p:txBody>
          <a:bodyPr>
            <a:spAutoFit/>
          </a:bodyPr>
          <a:lstStyle/>
          <a:p>
            <a:pPr>
              <a:spcBef>
                <a:spcPct val="50000"/>
              </a:spcBef>
            </a:pPr>
            <a:r>
              <a:rPr lang="en-US" sz="2800" u="sng">
                <a:solidFill>
                  <a:srgbClr val="CC0000"/>
                </a:solidFill>
              </a:rPr>
              <a:t>Từ ngày còn ít tuổi</a:t>
            </a:r>
          </a:p>
        </p:txBody>
      </p:sp>
      <p:sp>
        <p:nvSpPr>
          <p:cNvPr id="15383" name="Text Box 23"/>
          <p:cNvSpPr txBox="1">
            <a:spLocks noChangeArrowheads="1"/>
          </p:cNvSpPr>
          <p:nvPr/>
        </p:nvSpPr>
        <p:spPr bwMode="auto">
          <a:xfrm>
            <a:off x="768350" y="3908425"/>
            <a:ext cx="3657600" cy="519113"/>
          </a:xfrm>
          <a:prstGeom prst="rect">
            <a:avLst/>
          </a:prstGeom>
          <a:noFill/>
          <a:ln w="9525">
            <a:noFill/>
            <a:miter lim="800000"/>
            <a:headEnd/>
            <a:tailEnd/>
          </a:ln>
        </p:spPr>
        <p:txBody>
          <a:bodyPr>
            <a:spAutoFit/>
          </a:bodyPr>
          <a:lstStyle/>
          <a:p>
            <a:pPr>
              <a:spcBef>
                <a:spcPct val="50000"/>
              </a:spcBef>
            </a:pPr>
            <a:r>
              <a:rPr lang="en-US" sz="2800" u="sng">
                <a:solidFill>
                  <a:srgbClr val="CC0000"/>
                </a:solidFill>
              </a:rPr>
              <a:t>Mỗi lần Tết đến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82">
                                            <p:txEl>
                                              <p:pRg st="0" end="0"/>
                                            </p:txEl>
                                          </p:spTgt>
                                        </p:tgtEl>
                                        <p:attrNameLst>
                                          <p:attrName>style.visibility</p:attrName>
                                        </p:attrNameLst>
                                      </p:cBhvr>
                                      <p:to>
                                        <p:strVal val="visible"/>
                                      </p:to>
                                    </p:set>
                                    <p:animEffect transition="in" filter="diamond(in)">
                                      <p:cBhvr>
                                        <p:cTn id="7" dur="2000"/>
                                        <p:tgtEl>
                                          <p:spTgt spid="153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83">
                                            <p:txEl>
                                              <p:pRg st="0" end="0"/>
                                            </p:txEl>
                                          </p:spTgt>
                                        </p:tgtEl>
                                        <p:attrNameLst>
                                          <p:attrName>style.visibility</p:attrName>
                                        </p:attrNameLst>
                                      </p:cBhvr>
                                      <p:to>
                                        <p:strVal val="visible"/>
                                      </p:to>
                                    </p:set>
                                    <p:animEffect transition="in" filter="diamond(in)">
                                      <p:cBhvr>
                                        <p:cTn id="12" dur="2000"/>
                                        <p:tgtEl>
                                          <p:spTgt spid="153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229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229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229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229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229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229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229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229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229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230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1"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2302"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3"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4"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2305"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2306"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2307" name="Text Box 24"/>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2308" name="Text Box 25"/>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2309" name="Text Box 26"/>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2310" name="Text Box 27"/>
          <p:cNvSpPr txBox="1">
            <a:spLocks noChangeArrowheads="1"/>
          </p:cNvSpPr>
          <p:nvPr/>
        </p:nvSpPr>
        <p:spPr bwMode="auto">
          <a:xfrm>
            <a:off x="0" y="16002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2311" name="Text Box 28"/>
          <p:cNvSpPr txBox="1">
            <a:spLocks noChangeArrowheads="1"/>
          </p:cNvSpPr>
          <p:nvPr/>
        </p:nvSpPr>
        <p:spPr bwMode="auto">
          <a:xfrm>
            <a:off x="0" y="20574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2312" name="Text Box 29"/>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6414" name="Text Box 30"/>
          <p:cNvSpPr txBox="1">
            <a:spLocks noChangeArrowheads="1"/>
          </p:cNvSpPr>
          <p:nvPr/>
        </p:nvSpPr>
        <p:spPr bwMode="auto">
          <a:xfrm>
            <a:off x="0" y="2819400"/>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Cây lại nhờ gió phân phát đi khắp chốn những múi bông trắng nuột nà. </a:t>
            </a:r>
          </a:p>
          <a:p>
            <a:pPr marL="342900" indent="-342900" algn="r">
              <a:spcBef>
                <a:spcPct val="50000"/>
              </a:spcBef>
            </a:pPr>
            <a:r>
              <a:rPr lang="en-US"/>
              <a:t> </a:t>
            </a:r>
            <a:r>
              <a:rPr lang="en-US" sz="2400" b="1"/>
              <a:t>Theo Vũ Tú Nam</a:t>
            </a:r>
          </a:p>
        </p:txBody>
      </p:sp>
      <p:sp>
        <p:nvSpPr>
          <p:cNvPr id="12314" name="Text Box 33"/>
          <p:cNvSpPr txBox="1">
            <a:spLocks noChangeArrowheads="1"/>
          </p:cNvSpPr>
          <p:nvPr/>
        </p:nvSpPr>
        <p:spPr bwMode="auto">
          <a:xfrm>
            <a:off x="0" y="6019800"/>
            <a:ext cx="6629400" cy="457200"/>
          </a:xfrm>
          <a:prstGeom prst="rect">
            <a:avLst/>
          </a:prstGeom>
          <a:noFill/>
          <a:ln w="9525">
            <a:noFill/>
            <a:miter lim="800000"/>
            <a:headEnd/>
            <a:tailEnd/>
          </a:ln>
        </p:spPr>
        <p:txBody>
          <a:bodyPr>
            <a:spAutoFit/>
          </a:bodyPr>
          <a:lstStyle/>
          <a:p>
            <a:pPr>
              <a:spcBef>
                <a:spcPct val="50000"/>
              </a:spcBef>
            </a:pPr>
            <a:r>
              <a:rPr lang="en-US" sz="2400" b="1">
                <a:solidFill>
                  <a:srgbClr val="993300"/>
                </a:solidFill>
              </a:rPr>
              <a:t>(Trạng ngữ</a:t>
            </a:r>
            <a:r>
              <a:rPr lang="en-US" sz="2400"/>
              <a:t>: </a:t>
            </a:r>
            <a:r>
              <a:rPr lang="en-US" sz="2400" b="1">
                <a:solidFill>
                  <a:srgbClr val="CC3300"/>
                </a:solidFill>
              </a:rPr>
              <a:t>đến ngày đến tháng; mùa đông)</a:t>
            </a:r>
          </a:p>
        </p:txBody>
      </p:sp>
      <p:sp>
        <p:nvSpPr>
          <p:cNvPr id="16418" name="Text Box 34"/>
          <p:cNvSpPr txBox="1">
            <a:spLocks noChangeArrowheads="1"/>
          </p:cNvSpPr>
          <p:nvPr/>
        </p:nvSpPr>
        <p:spPr bwMode="auto">
          <a:xfrm>
            <a:off x="0" y="2819400"/>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a:t>
            </a:r>
            <a:r>
              <a:rPr lang="en-US" sz="2400" b="1">
                <a:solidFill>
                  <a:srgbClr val="993300"/>
                </a:solidFill>
              </a:rPr>
              <a:t>Mùa</a:t>
            </a:r>
            <a:r>
              <a:rPr lang="en-US" sz="2400" b="1">
                <a:solidFill>
                  <a:srgbClr val="336600"/>
                </a:solidFill>
              </a:rPr>
              <a:t> </a:t>
            </a:r>
            <a:r>
              <a:rPr lang="en-US" sz="2400" b="1">
                <a:solidFill>
                  <a:srgbClr val="993300"/>
                </a:solidFill>
              </a:rPr>
              <a:t>đông</a:t>
            </a:r>
            <a:r>
              <a:rPr lang="en-US" sz="2400" b="1"/>
              <a:t>,cây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Cây lại nhờ gió phân phát đi khắp chốn những múi bông trắng nuột nà. </a:t>
            </a:r>
          </a:p>
          <a:p>
            <a:pPr marL="342900" indent="-342900" algn="r">
              <a:spcBef>
                <a:spcPct val="50000"/>
              </a:spcBef>
            </a:pPr>
            <a:r>
              <a:rPr lang="en-US"/>
              <a:t> </a:t>
            </a:r>
            <a:r>
              <a:rPr lang="en-US" sz="2400" b="1"/>
              <a:t>Theo Vũ Tú Nam</a:t>
            </a:r>
          </a:p>
        </p:txBody>
      </p:sp>
      <p:sp>
        <p:nvSpPr>
          <p:cNvPr id="16420" name="Text Box 36"/>
          <p:cNvSpPr txBox="1">
            <a:spLocks noChangeArrowheads="1"/>
          </p:cNvSpPr>
          <p:nvPr/>
        </p:nvSpPr>
        <p:spPr bwMode="auto">
          <a:xfrm>
            <a:off x="-41275" y="2784475"/>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a:t>
            </a:r>
            <a:r>
              <a:rPr lang="en-US" sz="2400" b="1">
                <a:solidFill>
                  <a:srgbClr val="993300"/>
                </a:solidFill>
              </a:rPr>
              <a:t>Mùa</a:t>
            </a:r>
            <a:r>
              <a:rPr lang="en-US" sz="2400" b="1">
                <a:solidFill>
                  <a:srgbClr val="336600"/>
                </a:solidFill>
              </a:rPr>
              <a:t> </a:t>
            </a:r>
            <a:r>
              <a:rPr lang="en-US" sz="2400" b="1">
                <a:solidFill>
                  <a:srgbClr val="993300"/>
                </a:solidFill>
              </a:rPr>
              <a:t>đông</a:t>
            </a:r>
            <a:r>
              <a:rPr lang="en-US" sz="2400" b="1"/>
              <a:t>,cây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a:t>
            </a:r>
            <a:r>
              <a:rPr lang="en-US" sz="2400" b="1">
                <a:solidFill>
                  <a:srgbClr val="800000"/>
                </a:solidFill>
              </a:rPr>
              <a:t>Đến ngày đến tháng</a:t>
            </a:r>
            <a:r>
              <a:rPr lang="en-US" sz="2400" b="1"/>
              <a:t>, cây lại nhờ gió phân phát đi khắp chốn những múi bông trắng nuột nà. </a:t>
            </a:r>
          </a:p>
          <a:p>
            <a:pPr marL="342900" indent="-342900" algn="r">
              <a:spcBef>
                <a:spcPct val="50000"/>
              </a:spcBef>
            </a:pPr>
            <a:r>
              <a:rPr lang="en-US"/>
              <a:t> </a:t>
            </a:r>
            <a:r>
              <a:rPr lang="en-US" sz="2400" b="1"/>
              <a:t>Theo Vũ Tú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6414"/>
                                        </p:tgtEl>
                                      </p:cBhvr>
                                    </p:animEffect>
                                    <p:set>
                                      <p:cBhvr>
                                        <p:cTn id="7" dur="1" fill="hold">
                                          <p:stCondLst>
                                            <p:cond delay="1999"/>
                                          </p:stCondLst>
                                        </p:cTn>
                                        <p:tgtEl>
                                          <p:spTgt spid="16414"/>
                                        </p:tgtEl>
                                        <p:attrNameLst>
                                          <p:attrName>style.visibility</p:attrName>
                                        </p:attrNameLst>
                                      </p:cBhvr>
                                      <p:to>
                                        <p:strVal val="hidden"/>
                                      </p:to>
                                    </p:set>
                                  </p:childTnLst>
                                </p:cTn>
                              </p:par>
                              <p:par>
                                <p:cTn id="8" presetID="8" presetClass="entr" presetSubtype="16" fill="hold" grpId="0" nodeType="withEffect">
                                  <p:stCondLst>
                                    <p:cond delay="0"/>
                                  </p:stCondLst>
                                  <p:childTnLst>
                                    <p:set>
                                      <p:cBhvr>
                                        <p:cTn id="9" dur="1" fill="hold">
                                          <p:stCondLst>
                                            <p:cond delay="0"/>
                                          </p:stCondLst>
                                        </p:cTn>
                                        <p:tgtEl>
                                          <p:spTgt spid="16418"/>
                                        </p:tgtEl>
                                        <p:attrNameLst>
                                          <p:attrName>style.visibility</p:attrName>
                                        </p:attrNameLst>
                                      </p:cBhvr>
                                      <p:to>
                                        <p:strVal val="visible"/>
                                      </p:to>
                                    </p:set>
                                    <p:animEffect transition="in" filter="diamond(in)">
                                      <p:cBhvr>
                                        <p:cTn id="10" dur="2000"/>
                                        <p:tgtEl>
                                          <p:spTgt spid="164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16418"/>
                                        </p:tgtEl>
                                      </p:cBhvr>
                                    </p:animEffect>
                                    <p:set>
                                      <p:cBhvr>
                                        <p:cTn id="15" dur="1" fill="hold">
                                          <p:stCondLst>
                                            <p:cond delay="1999"/>
                                          </p:stCondLst>
                                        </p:cTn>
                                        <p:tgtEl>
                                          <p:spTgt spid="16418"/>
                                        </p:tgtEl>
                                        <p:attrNameLst>
                                          <p:attrName>style.visibility</p:attrName>
                                        </p:attrNameLst>
                                      </p:cBhvr>
                                      <p:to>
                                        <p:strVal val="hidden"/>
                                      </p:to>
                                    </p:set>
                                  </p:childTnLst>
                                </p:cTn>
                              </p:par>
                              <p:par>
                                <p:cTn id="16" presetID="8" presetClass="entr" presetSubtype="16" fill="hold" grpId="0" nodeType="withEffect">
                                  <p:stCondLst>
                                    <p:cond delay="0"/>
                                  </p:stCondLst>
                                  <p:childTnLst>
                                    <p:set>
                                      <p:cBhvr>
                                        <p:cTn id="17" dur="1" fill="hold">
                                          <p:stCondLst>
                                            <p:cond delay="0"/>
                                          </p:stCondLst>
                                        </p:cTn>
                                        <p:tgtEl>
                                          <p:spTgt spid="16420"/>
                                        </p:tgtEl>
                                        <p:attrNameLst>
                                          <p:attrName>style.visibility</p:attrName>
                                        </p:attrNameLst>
                                      </p:cBhvr>
                                      <p:to>
                                        <p:strVal val="visible"/>
                                      </p:to>
                                    </p:set>
                                    <p:animEffect transition="in" filter="diamond(in)">
                                      <p:cBhvr>
                                        <p:cTn id="18" dur="2000"/>
                                        <p:tgtEl>
                                          <p:spTgt spid="1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p:bldP spid="16418" grpId="0"/>
      <p:bldP spid="16418" grpId="1"/>
      <p:bldP spid="16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3315"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3316"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3317"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3318"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3319"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3320"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3321"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3322"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3323"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3324"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5"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3326"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7"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8"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3329"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3330"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3331" name="Text Box 19"/>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3332" name="Text Box 20"/>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3333" name="Text Box 21"/>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3334" name="Text Box 22"/>
          <p:cNvSpPr txBox="1">
            <a:spLocks noChangeArrowheads="1"/>
          </p:cNvSpPr>
          <p:nvPr/>
        </p:nvSpPr>
        <p:spPr bwMode="auto">
          <a:xfrm>
            <a:off x="0" y="18288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3335" name="Text Box 23"/>
          <p:cNvSpPr txBox="1">
            <a:spLocks noChangeArrowheads="1"/>
          </p:cNvSpPr>
          <p:nvPr/>
        </p:nvSpPr>
        <p:spPr bwMode="auto">
          <a:xfrm>
            <a:off x="0" y="23622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3336" name="Text Box 24"/>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3337" name="Text Box 25"/>
          <p:cNvSpPr txBox="1">
            <a:spLocks noChangeArrowheads="1"/>
          </p:cNvSpPr>
          <p:nvPr/>
        </p:nvSpPr>
        <p:spPr bwMode="auto">
          <a:xfrm>
            <a:off x="0" y="3200400"/>
            <a:ext cx="8839200" cy="2492375"/>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b. Ở Trường Sơn, mỗi khi trời nổi gió, cảnh tượng thật là dữ dội. Những cây đại thụ có khi cũng bị bật gốc cuốn tung xuống vực thẳm. Cánh chim đại bàng vẫn bay lượn trên bầu trời. Có lúc chim cụp cánh lao vút đi như một mũi tên. Chim lại vẫy cánh, đạp gió vút lên cao.  </a:t>
            </a:r>
          </a:p>
          <a:p>
            <a:pPr marL="342900" indent="-342900" algn="r">
              <a:spcBef>
                <a:spcPct val="50000"/>
              </a:spcBef>
            </a:pPr>
            <a:r>
              <a:rPr lang="en-US"/>
              <a:t> </a:t>
            </a:r>
            <a:r>
              <a:rPr lang="en-US" sz="2400" b="1"/>
              <a:t>Theo Thiên Lương</a:t>
            </a:r>
          </a:p>
        </p:txBody>
      </p:sp>
      <p:sp>
        <p:nvSpPr>
          <p:cNvPr id="13338" name="Text Box 26"/>
          <p:cNvSpPr txBox="1">
            <a:spLocks noChangeArrowheads="1"/>
          </p:cNvSpPr>
          <p:nvPr/>
        </p:nvSpPr>
        <p:spPr bwMode="auto">
          <a:xfrm>
            <a:off x="0" y="6019800"/>
            <a:ext cx="7848600" cy="457200"/>
          </a:xfrm>
          <a:prstGeom prst="rect">
            <a:avLst/>
          </a:prstGeom>
          <a:noFill/>
          <a:ln w="9525">
            <a:noFill/>
            <a:miter lim="800000"/>
            <a:headEnd/>
            <a:tailEnd/>
          </a:ln>
        </p:spPr>
        <p:txBody>
          <a:bodyPr>
            <a:spAutoFit/>
          </a:bodyPr>
          <a:lstStyle/>
          <a:p>
            <a:pPr>
              <a:spcBef>
                <a:spcPct val="50000"/>
              </a:spcBef>
            </a:pPr>
            <a:r>
              <a:rPr lang="en-US" sz="2400" b="1">
                <a:solidFill>
                  <a:srgbClr val="993300"/>
                </a:solidFill>
              </a:rPr>
              <a:t>(Trạng ngữ</a:t>
            </a:r>
            <a:r>
              <a:rPr lang="en-US" sz="2400"/>
              <a:t>: </a:t>
            </a:r>
            <a:r>
              <a:rPr lang="en-US" sz="2400" b="1">
                <a:solidFill>
                  <a:srgbClr val="CC3300"/>
                </a:solidFill>
              </a:rPr>
              <a:t>có lúc; giữa lúc gió đang gào thét ấy)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4339"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4340"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4341"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4342"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4343"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4344"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4345"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4346"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4347"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4348"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49"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4350"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51"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52"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4353"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4354"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4355" name="Text Box 19"/>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4356" name="Text Box 20"/>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4357" name="Text Box 21"/>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4358" name="Text Box 22"/>
          <p:cNvSpPr txBox="1">
            <a:spLocks noChangeArrowheads="1"/>
          </p:cNvSpPr>
          <p:nvPr/>
        </p:nvSpPr>
        <p:spPr bwMode="auto">
          <a:xfrm>
            <a:off x="0" y="18288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4359" name="Text Box 23"/>
          <p:cNvSpPr txBox="1">
            <a:spLocks noChangeArrowheads="1"/>
          </p:cNvSpPr>
          <p:nvPr/>
        </p:nvSpPr>
        <p:spPr bwMode="auto">
          <a:xfrm>
            <a:off x="0" y="23622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4360" name="Text Box 24"/>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4361" name="Text Box 25"/>
          <p:cNvSpPr txBox="1">
            <a:spLocks noChangeArrowheads="1"/>
          </p:cNvSpPr>
          <p:nvPr/>
        </p:nvSpPr>
        <p:spPr bwMode="auto">
          <a:xfrm>
            <a:off x="0" y="3200400"/>
            <a:ext cx="8839200" cy="2862263"/>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b. Ở Trường Sơn, mỗi khi trời nổi gió, cảnh tượng thật là dữ dội. Những cây đại thụ có khi cũng bị bật gốc cuốn tung xuống vực thẳm. </a:t>
            </a:r>
            <a:r>
              <a:rPr lang="en-US" sz="2400" b="1" i="1" u="sng">
                <a:solidFill>
                  <a:srgbClr val="336600"/>
                </a:solidFill>
              </a:rPr>
              <a:t>Giữa lúc gió đang gào thét ấy</a:t>
            </a:r>
            <a:r>
              <a:rPr lang="en-US" sz="2400" b="1"/>
              <a:t>, cánh chim đại bàng vẫn bay lượn trên bầu trời. Có lúc chim cụp cánh lao vút đi như một mũi tên. </a:t>
            </a:r>
            <a:r>
              <a:rPr lang="en-US" sz="2400" b="1" i="1" u="sng">
                <a:solidFill>
                  <a:srgbClr val="336600"/>
                </a:solidFill>
              </a:rPr>
              <a:t>Có lúc</a:t>
            </a:r>
            <a:r>
              <a:rPr lang="en-US" sz="2400" b="1"/>
              <a:t>, chim lại vẫy cánh, đạp gió vút lên cao.  </a:t>
            </a:r>
          </a:p>
          <a:p>
            <a:pPr marL="342900" indent="-342900" algn="r">
              <a:spcBef>
                <a:spcPct val="50000"/>
              </a:spcBef>
            </a:pPr>
            <a:r>
              <a:rPr lang="en-US"/>
              <a:t> </a:t>
            </a:r>
            <a:r>
              <a:rPr lang="en-US" sz="2400" b="1"/>
              <a:t>Theo Thiên Lương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0" scaled="1"/>
          </a:gra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28600" y="3262313"/>
            <a:ext cx="7920038" cy="946150"/>
          </a:xfrm>
          <a:prstGeom prst="rect">
            <a:avLst/>
          </a:prstGeom>
          <a:noFill/>
          <a:ln w="9525">
            <a:noFill/>
            <a:miter lim="800000"/>
            <a:headEnd/>
            <a:tailEnd/>
          </a:ln>
        </p:spPr>
        <p:txBody>
          <a:bodyPr>
            <a:spAutoFit/>
          </a:bodyPr>
          <a:lstStyle/>
          <a:p>
            <a:pPr marL="533400" indent="-533400" eaLnBrk="0" hangingPunct="0">
              <a:spcBef>
                <a:spcPct val="50000"/>
              </a:spcBef>
              <a:buFontTx/>
              <a:buAutoNum type="arabicPeriod"/>
            </a:pPr>
            <a:r>
              <a:rPr lang="en-US" sz="2800">
                <a:solidFill>
                  <a:schemeClr val="accent2"/>
                </a:solidFill>
              </a:rPr>
              <a:t>Để làm rõ thời gian  diễn ra sự việc nêu trong câu, ta thêm trạng ngữ gì?.</a:t>
            </a:r>
            <a:endParaRPr lang="en-US" sz="2800" b="1">
              <a:solidFill>
                <a:schemeClr val="accent2"/>
              </a:solidFill>
            </a:endParaRPr>
          </a:p>
        </p:txBody>
      </p:sp>
      <p:pic>
        <p:nvPicPr>
          <p:cNvPr id="15364" name="Picture 2" descr="BAR01"/>
          <p:cNvPicPr>
            <a:picLocks noChangeAspect="1" noChangeArrowheads="1"/>
          </p:cNvPicPr>
          <p:nvPr/>
        </p:nvPicPr>
        <p:blipFill>
          <a:blip r:embed="rId2"/>
          <a:srcRect/>
          <a:stretch>
            <a:fillRect/>
          </a:stretch>
        </p:blipFill>
        <p:spPr bwMode="auto">
          <a:xfrm>
            <a:off x="0" y="6453188"/>
            <a:ext cx="9144000" cy="404812"/>
          </a:xfrm>
          <a:prstGeom prst="rect">
            <a:avLst/>
          </a:prstGeom>
          <a:noFill/>
          <a:ln w="9525">
            <a:noFill/>
            <a:miter lim="800000"/>
            <a:headEnd/>
            <a:tailEnd/>
          </a:ln>
        </p:spPr>
      </p:pic>
      <p:pic>
        <p:nvPicPr>
          <p:cNvPr id="15365" name="Picture 2" descr="BAR01"/>
          <p:cNvPicPr>
            <a:picLocks noChangeAspect="1" noChangeArrowheads="1"/>
          </p:cNvPicPr>
          <p:nvPr/>
        </p:nvPicPr>
        <p:blipFill>
          <a:blip r:embed="rId3"/>
          <a:srcRect/>
          <a:stretch>
            <a:fillRect/>
          </a:stretch>
        </p:blipFill>
        <p:spPr bwMode="auto">
          <a:xfrm>
            <a:off x="8748713" y="188913"/>
            <a:ext cx="395287" cy="6669087"/>
          </a:xfrm>
          <a:prstGeom prst="rect">
            <a:avLst/>
          </a:prstGeom>
          <a:noFill/>
          <a:ln w="9525">
            <a:noFill/>
            <a:miter lim="800000"/>
            <a:headEnd/>
            <a:tailEnd/>
          </a:ln>
        </p:spPr>
      </p:pic>
      <p:pic>
        <p:nvPicPr>
          <p:cNvPr id="15366" name="Picture 2" descr="BAR01"/>
          <p:cNvPicPr>
            <a:picLocks noChangeAspect="1" noChangeArrowheads="1"/>
          </p:cNvPicPr>
          <p:nvPr/>
        </p:nvPicPr>
        <p:blipFill>
          <a:blip r:embed="rId2"/>
          <a:srcRect/>
          <a:stretch>
            <a:fillRect/>
          </a:stretch>
        </p:blipFill>
        <p:spPr bwMode="auto">
          <a:xfrm>
            <a:off x="0" y="0"/>
            <a:ext cx="9144000" cy="404813"/>
          </a:xfrm>
          <a:prstGeom prst="rect">
            <a:avLst/>
          </a:prstGeom>
          <a:noFill/>
          <a:ln w="9525">
            <a:noFill/>
            <a:miter lim="800000"/>
            <a:headEnd/>
            <a:tailEnd/>
          </a:ln>
        </p:spPr>
      </p:pic>
      <p:sp>
        <p:nvSpPr>
          <p:cNvPr id="15367" name="AutoShape 10"/>
          <p:cNvSpPr>
            <a:spLocks noChangeArrowheads="1"/>
          </p:cNvSpPr>
          <p:nvPr/>
        </p:nvSpPr>
        <p:spPr bwMode="auto">
          <a:xfrm>
            <a:off x="0" y="2057400"/>
            <a:ext cx="4392613" cy="1008063"/>
          </a:xfrm>
          <a:prstGeom prst="irregularSeal1">
            <a:avLst/>
          </a:prstGeom>
          <a:gradFill rotWithShape="1">
            <a:gsLst>
              <a:gs pos="0">
                <a:srgbClr val="FF99FF"/>
              </a:gs>
              <a:gs pos="100000">
                <a:srgbClr val="CC9900"/>
              </a:gs>
            </a:gsLst>
            <a:path path="shape">
              <a:fillToRect l="50000" t="50000" r="50000" b="50000"/>
            </a:path>
          </a:gradFill>
          <a:ln w="9525">
            <a:solidFill>
              <a:schemeClr val="tx2"/>
            </a:solidFill>
            <a:miter lim="800000"/>
            <a:headEnd/>
            <a:tailEnd/>
          </a:ln>
        </p:spPr>
        <p:txBody>
          <a:bodyPr wrap="none" anchor="ctr"/>
          <a:lstStyle/>
          <a:p>
            <a:pPr algn="ctr" eaLnBrk="0" hangingPunct="0"/>
            <a:r>
              <a:rPr lang="en-US" sz="2800" b="1">
                <a:solidFill>
                  <a:srgbClr val="FF3300"/>
                </a:solidFill>
              </a:rPr>
              <a:t>Củng cố dặn dò</a:t>
            </a:r>
          </a:p>
        </p:txBody>
      </p:sp>
      <p:sp>
        <p:nvSpPr>
          <p:cNvPr id="15368" name="Text Box 11"/>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5369" name="Text Box 12"/>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9469" name="Text Box 13"/>
          <p:cNvSpPr txBox="1">
            <a:spLocks noChangeArrowheads="1"/>
          </p:cNvSpPr>
          <p:nvPr/>
        </p:nvSpPr>
        <p:spPr bwMode="auto">
          <a:xfrm>
            <a:off x="762000" y="3276600"/>
            <a:ext cx="7920038" cy="954088"/>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Để làm rõ thời gian  diễn ra sự việc nêu trong câu, ta thêm trạng ngữ chỉ thời gian cho câu.</a:t>
            </a:r>
            <a:endParaRPr lang="en-US" sz="2800" b="1">
              <a:solidFill>
                <a:schemeClr val="accent2"/>
              </a:solidFill>
            </a:endParaRPr>
          </a:p>
        </p:txBody>
      </p:sp>
      <p:sp>
        <p:nvSpPr>
          <p:cNvPr id="19473" name="Text Box 17"/>
          <p:cNvSpPr txBox="1">
            <a:spLocks noChangeArrowheads="1"/>
          </p:cNvSpPr>
          <p:nvPr/>
        </p:nvSpPr>
        <p:spPr bwMode="auto">
          <a:xfrm>
            <a:off x="609600" y="4191000"/>
            <a:ext cx="7920038" cy="519113"/>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Trạng ngữ chỉ thời gian trả lời cho câu hỏi nào? </a:t>
            </a:r>
            <a:endParaRPr lang="en-US" sz="2800" b="1">
              <a:solidFill>
                <a:schemeClr val="accent2"/>
              </a:solidFill>
            </a:endParaRPr>
          </a:p>
        </p:txBody>
      </p:sp>
      <p:sp>
        <p:nvSpPr>
          <p:cNvPr id="19474" name="Text Box 18"/>
          <p:cNvSpPr txBox="1">
            <a:spLocks noChangeArrowheads="1"/>
          </p:cNvSpPr>
          <p:nvPr/>
        </p:nvSpPr>
        <p:spPr bwMode="auto">
          <a:xfrm>
            <a:off x="609600" y="4135438"/>
            <a:ext cx="7920038" cy="946150"/>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Trạng ngữ chỉ thời gian trả lời cho câu hỏi </a:t>
            </a:r>
            <a:r>
              <a:rPr lang="en-US" sz="2800" b="1" i="1">
                <a:solidFill>
                  <a:schemeClr val="accent2"/>
                </a:solidFill>
              </a:rPr>
              <a:t>Bao giờ?</a:t>
            </a:r>
            <a:r>
              <a:rPr lang="en-US" sz="2800">
                <a:solidFill>
                  <a:schemeClr val="accent2"/>
                </a:solidFill>
              </a:rPr>
              <a:t>, </a:t>
            </a:r>
            <a:r>
              <a:rPr lang="en-US" sz="2800" b="1" i="1">
                <a:solidFill>
                  <a:schemeClr val="accent2"/>
                </a:solidFill>
              </a:rPr>
              <a:t>Khi nào?</a:t>
            </a:r>
            <a:r>
              <a:rPr lang="en-US" sz="2800" b="1">
                <a:solidFill>
                  <a:schemeClr val="accent2"/>
                </a:solidFill>
              </a:rPr>
              <a:t>,</a:t>
            </a:r>
            <a:r>
              <a:rPr lang="en-US" sz="2800">
                <a:solidFill>
                  <a:schemeClr val="accent2"/>
                </a:solidFill>
              </a:rPr>
              <a:t> </a:t>
            </a:r>
            <a:r>
              <a:rPr lang="en-US" sz="2800" b="1" i="1">
                <a:solidFill>
                  <a:schemeClr val="accent2"/>
                </a:solidFill>
              </a:rPr>
              <a:t>Mấy giờ</a:t>
            </a:r>
            <a:r>
              <a:rPr lang="en-US" sz="2800" i="1">
                <a:solidFill>
                  <a:schemeClr val="accent2"/>
                </a:solidFill>
              </a:rPr>
              <a:t>?...</a:t>
            </a:r>
            <a:r>
              <a:rPr lang="en-US" sz="2800">
                <a:solidFill>
                  <a:schemeClr val="accent2"/>
                </a:solidFill>
              </a:rPr>
              <a:t> </a:t>
            </a:r>
            <a:endParaRPr lang="en-US" sz="2800" b="1">
              <a:solidFill>
                <a:schemeClr val="accent2"/>
              </a:solidFill>
            </a:endParaRPr>
          </a:p>
        </p:txBody>
      </p:sp>
      <p:sp>
        <p:nvSpPr>
          <p:cNvPr id="19476" name="Text Box 20"/>
          <p:cNvSpPr txBox="1">
            <a:spLocks noChangeArrowheads="1"/>
          </p:cNvSpPr>
          <p:nvPr/>
        </p:nvSpPr>
        <p:spPr bwMode="auto">
          <a:xfrm>
            <a:off x="304800" y="5410200"/>
            <a:ext cx="8305800" cy="519113"/>
          </a:xfrm>
          <a:prstGeom prst="rect">
            <a:avLst/>
          </a:prstGeom>
          <a:noFill/>
          <a:ln w="9525">
            <a:noFill/>
            <a:miter lim="800000"/>
            <a:headEnd/>
            <a:tailEnd/>
          </a:ln>
        </p:spPr>
        <p:txBody>
          <a:bodyPr>
            <a:spAutoFit/>
          </a:bodyPr>
          <a:lstStyle/>
          <a:p>
            <a:pPr>
              <a:spcBef>
                <a:spcPct val="50000"/>
              </a:spcBef>
            </a:pPr>
            <a:r>
              <a:rPr lang="en-US" sz="2800" b="1"/>
              <a:t>Em hãy đặt một câu có trạng ngữ chỉ thời gian.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9461"/>
                                        </p:tgtEl>
                                      </p:cBhvr>
                                    </p:animEffect>
                                    <p:set>
                                      <p:cBhvr>
                                        <p:cTn id="7" dur="1" fill="hold">
                                          <p:stCondLst>
                                            <p:cond delay="1999"/>
                                          </p:stCondLst>
                                        </p:cTn>
                                        <p:tgtEl>
                                          <p:spTgt spid="19461"/>
                                        </p:tgtEl>
                                        <p:attrNameLst>
                                          <p:attrName>style.visibility</p:attrName>
                                        </p:attrNameLst>
                                      </p:cBhvr>
                                      <p:to>
                                        <p:strVal val="hidden"/>
                                      </p:to>
                                    </p:se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9469"/>
                                        </p:tgtEl>
                                        <p:attrNameLst>
                                          <p:attrName>style.visibility</p:attrName>
                                        </p:attrNameLst>
                                      </p:cBhvr>
                                      <p:to>
                                        <p:strVal val="visible"/>
                                      </p:to>
                                    </p:set>
                                    <p:animEffect transition="in" filter="diamond(in)">
                                      <p:cBhvr>
                                        <p:cTn id="11" dur="2000"/>
                                        <p:tgtEl>
                                          <p:spTgt spid="19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9473"/>
                                        </p:tgtEl>
                                        <p:attrNameLst>
                                          <p:attrName>style.visibility</p:attrName>
                                        </p:attrNameLst>
                                      </p:cBhvr>
                                      <p:to>
                                        <p:strVal val="visible"/>
                                      </p:to>
                                    </p:set>
                                    <p:animEffect transition="in" filter="diamond(in)">
                                      <p:cBhvr>
                                        <p:cTn id="16" dur="2000"/>
                                        <p:tgtEl>
                                          <p:spTgt spid="194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2000"/>
                                        <p:tgtEl>
                                          <p:spTgt spid="19473"/>
                                        </p:tgtEl>
                                      </p:cBhvr>
                                    </p:animEffect>
                                    <p:set>
                                      <p:cBhvr>
                                        <p:cTn id="21" dur="1" fill="hold">
                                          <p:stCondLst>
                                            <p:cond delay="1999"/>
                                          </p:stCondLst>
                                        </p:cTn>
                                        <p:tgtEl>
                                          <p:spTgt spid="19473"/>
                                        </p:tgtEl>
                                        <p:attrNameLst>
                                          <p:attrName>style.visibility</p:attrName>
                                        </p:attrNameLst>
                                      </p:cBhvr>
                                      <p:to>
                                        <p:strVal val="hidden"/>
                                      </p:to>
                                    </p:set>
                                  </p:childTnLst>
                                </p:cTn>
                              </p:par>
                            </p:childTnLst>
                          </p:cTn>
                        </p:par>
                        <p:par>
                          <p:cTn id="22" fill="hold" nodeType="afterGroup">
                            <p:stCondLst>
                              <p:cond delay="2000"/>
                            </p:stCondLst>
                            <p:childTnLst>
                              <p:par>
                                <p:cTn id="23" presetID="8" presetClass="entr" presetSubtype="16" fill="hold" grpId="0" nodeType="afterEffect">
                                  <p:stCondLst>
                                    <p:cond delay="0"/>
                                  </p:stCondLst>
                                  <p:childTnLst>
                                    <p:set>
                                      <p:cBhvr>
                                        <p:cTn id="24" dur="1" fill="hold">
                                          <p:stCondLst>
                                            <p:cond delay="0"/>
                                          </p:stCondLst>
                                        </p:cTn>
                                        <p:tgtEl>
                                          <p:spTgt spid="19474"/>
                                        </p:tgtEl>
                                        <p:attrNameLst>
                                          <p:attrName>style.visibility</p:attrName>
                                        </p:attrNameLst>
                                      </p:cBhvr>
                                      <p:to>
                                        <p:strVal val="visible"/>
                                      </p:to>
                                    </p:set>
                                    <p:animEffect transition="in" filter="diamond(in)">
                                      <p:cBhvr>
                                        <p:cTn id="25" dur="2000"/>
                                        <p:tgtEl>
                                          <p:spTgt spid="194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diamond(in)">
                                      <p:cBhvr>
                                        <p:cTn id="30" dur="2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9" grpId="0"/>
      <p:bldP spid="19473" grpId="0"/>
      <p:bldP spid="19473" grpId="1"/>
      <p:bldP spid="19474" grpId="0"/>
      <p:bldP spid="194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3"/>
          <p:cNvPicPr>
            <a:picLocks noChangeAspect="1" noChangeArrowheads="1" noCrop="1"/>
          </p:cNvPicPr>
          <p:nvPr>
            <p:ph idx="1"/>
          </p:nvPr>
        </p:nvPicPr>
        <p:blipFill>
          <a:blip r:embed="rId3"/>
          <a:srcRect/>
          <a:stretch>
            <a:fillRect/>
          </a:stretch>
        </p:blipFill>
        <p:spPr>
          <a:xfrm>
            <a:off x="0" y="0"/>
            <a:ext cx="9144000" cy="7331075"/>
          </a:xfrm>
          <a:noFill/>
        </p:spPr>
      </p:pic>
      <p:sp>
        <p:nvSpPr>
          <p:cNvPr id="6147" name="Rectangle 3"/>
          <p:cNvSpPr>
            <a:spLocks noGrp="1" noChangeArrowheads="1"/>
          </p:cNvSpPr>
          <p:nvPr>
            <p:ph type="title"/>
          </p:nvPr>
        </p:nvSpPr>
        <p:spPr>
          <a:xfrm>
            <a:off x="457200" y="5181600"/>
            <a:ext cx="9144000" cy="1143000"/>
          </a:xfrm>
        </p:spPr>
        <p:txBody>
          <a:bodyPr/>
          <a:lstStyle/>
          <a:p>
            <a:pPr algn="l" eaLnBrk="1" hangingPunct="1"/>
            <a:r>
              <a:rPr lang="en-US" sz="4000" smtClean="0">
                <a:solidFill>
                  <a:srgbClr val="FFFF00"/>
                </a:solidFill>
              </a:rPr>
              <a:t>Em hãy </a:t>
            </a:r>
            <a:r>
              <a:rPr lang="vi-VN" sz="4000" smtClean="0">
                <a:solidFill>
                  <a:srgbClr val="FFFF00"/>
                </a:solidFill>
              </a:rPr>
              <a:t>đ</a:t>
            </a:r>
            <a:r>
              <a:rPr lang="en-US" sz="4000" smtClean="0">
                <a:solidFill>
                  <a:srgbClr val="FFFF00"/>
                </a:solidFill>
              </a:rPr>
              <a:t>ặt câu có trạng ngữ chỉ thời gian.</a:t>
            </a:r>
            <a:r>
              <a:rPr lang="en-US" sz="3600" smtClean="0"/>
              <a:t> </a:t>
            </a:r>
          </a:p>
        </p:txBody>
      </p:sp>
      <p:sp>
        <p:nvSpPr>
          <p:cNvPr id="3076" name="Text Box 4"/>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Tree>
  </p:cSld>
  <p:clrMapOvr>
    <a:masterClrMapping/>
  </p:clrMapOvr>
  <p:transition>
    <p:zoom dir="in"/>
    <p:sndAc>
      <p:stSnd>
        <p:snd r:embed="rId2" name="6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iterate type="lt">
                                    <p:tmPct val="0"/>
                                  </p:iterate>
                                  <p:childTnLst>
                                    <p:set>
                                      <p:cBhvr>
                                        <p:cTn id="6" dur="1" fill="hold">
                                          <p:stCondLst>
                                            <p:cond delay="0"/>
                                          </p:stCondLst>
                                        </p:cTn>
                                        <p:tgtEl>
                                          <p:spTgt spid="6147"/>
                                        </p:tgtEl>
                                        <p:attrNameLst>
                                          <p:attrName>style.visibility</p:attrName>
                                        </p:attrNameLst>
                                      </p:cBhvr>
                                      <p:to>
                                        <p:strVal val="visible"/>
                                      </p:to>
                                    </p:set>
                                    <p:animEffect transition="in" filter="diamond(ou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sp>
        <p:nvSpPr>
          <p:cNvPr id="4099"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sp>
        <p:nvSpPr>
          <p:cNvPr id="4100" name="Text Box 5"/>
          <p:cNvSpPr txBox="1">
            <a:spLocks noChangeArrowheads="1"/>
          </p:cNvSpPr>
          <p:nvPr/>
        </p:nvSpPr>
        <p:spPr bwMode="auto">
          <a:xfrm>
            <a:off x="2627313" y="1412875"/>
            <a:ext cx="4824412"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4101" name="Text Box 6"/>
          <p:cNvSpPr txBox="1">
            <a:spLocks noChangeArrowheads="1"/>
          </p:cNvSpPr>
          <p:nvPr/>
        </p:nvSpPr>
        <p:spPr bwMode="auto">
          <a:xfrm>
            <a:off x="2843213" y="1484313"/>
            <a:ext cx="4824412"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75" name="Text Box 7"/>
          <p:cNvSpPr txBox="1">
            <a:spLocks noChangeArrowheads="1"/>
          </p:cNvSpPr>
          <p:nvPr/>
        </p:nvSpPr>
        <p:spPr bwMode="auto">
          <a:xfrm>
            <a:off x="1187450" y="1628775"/>
            <a:ext cx="7489825" cy="1200150"/>
          </a:xfrm>
          <a:prstGeom prst="rect">
            <a:avLst/>
          </a:prstGeom>
          <a:noFill/>
          <a:ln w="9525">
            <a:noFill/>
            <a:miter lim="800000"/>
            <a:headEnd/>
            <a:tailEnd/>
          </a:ln>
        </p:spPr>
        <p:txBody>
          <a:bodyPr>
            <a:spAutoFit/>
          </a:bodyPr>
          <a:lstStyle/>
          <a:p>
            <a:pPr algn="ctr" eaLnBrk="0" hangingPunct="0">
              <a:spcBef>
                <a:spcPct val="50000"/>
              </a:spcBef>
            </a:pPr>
            <a:r>
              <a:rPr lang="en-US" sz="3600">
                <a:solidFill>
                  <a:srgbClr val="0066FF"/>
                </a:solidFill>
              </a:rPr>
              <a:t>Thêm trạng ngữ chỉ th</a:t>
            </a:r>
            <a:r>
              <a:rPr lang="en-US" sz="3200">
                <a:solidFill>
                  <a:srgbClr val="0066FF"/>
                </a:solidFill>
              </a:rPr>
              <a:t>ờ</a:t>
            </a:r>
            <a:r>
              <a:rPr lang="en-US" sz="3600">
                <a:solidFill>
                  <a:srgbClr val="0066FF"/>
                </a:solidFill>
              </a:rPr>
              <a:t>i gian cho câu</a:t>
            </a:r>
          </a:p>
        </p:txBody>
      </p:sp>
      <p:pic>
        <p:nvPicPr>
          <p:cNvPr id="4103" name="Picture 2" descr="BAR01"/>
          <p:cNvPicPr>
            <a:picLocks noChangeAspect="1" noChangeArrowheads="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pic>
        <p:nvPicPr>
          <p:cNvPr id="4104" name="Picture 2" descr="BAR01"/>
          <p:cNvPicPr>
            <a:picLocks noChangeAspect="1" noChangeArrowheads="1"/>
          </p:cNvPicPr>
          <p:nvPr/>
        </p:nvPicPr>
        <p:blipFill>
          <a:blip r:embed="rId3"/>
          <a:srcRect/>
          <a:stretch>
            <a:fillRect/>
          </a:stretch>
        </p:blipFill>
        <p:spPr bwMode="auto">
          <a:xfrm>
            <a:off x="8675688" y="228600"/>
            <a:ext cx="468312" cy="6629400"/>
          </a:xfrm>
          <a:prstGeom prst="rect">
            <a:avLst/>
          </a:prstGeom>
          <a:noFill/>
          <a:ln w="9525">
            <a:noFill/>
            <a:miter lim="800000"/>
            <a:headEnd/>
            <a:tailEnd/>
          </a:ln>
        </p:spPr>
      </p:pic>
      <p:sp>
        <p:nvSpPr>
          <p:cNvPr id="4105" name="Text Box 20"/>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amond(in)">
                                      <p:cBhvr>
                                        <p:cTn id="7"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sp>
        <p:nvSpPr>
          <p:cNvPr id="5123"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sp>
        <p:nvSpPr>
          <p:cNvPr id="5124" name="Text Box 6"/>
          <p:cNvSpPr txBox="1">
            <a:spLocks noChangeArrowheads="1"/>
          </p:cNvSpPr>
          <p:nvPr/>
        </p:nvSpPr>
        <p:spPr bwMode="auto">
          <a:xfrm>
            <a:off x="2843213" y="1484313"/>
            <a:ext cx="4824412"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5125" name="Text Box 7"/>
          <p:cNvSpPr txBox="1">
            <a:spLocks noChangeArrowheads="1"/>
          </p:cNvSpPr>
          <p:nvPr/>
        </p:nvSpPr>
        <p:spPr bwMode="auto">
          <a:xfrm>
            <a:off x="1187450" y="1628775"/>
            <a:ext cx="7489825" cy="1200150"/>
          </a:xfrm>
          <a:prstGeom prst="rect">
            <a:avLst/>
          </a:prstGeom>
          <a:noFill/>
          <a:ln w="9525">
            <a:noFill/>
            <a:miter lim="800000"/>
            <a:headEnd/>
            <a:tailEnd/>
          </a:ln>
        </p:spPr>
        <p:txBody>
          <a:bodyPr>
            <a:spAutoFit/>
          </a:bodyPr>
          <a:lstStyle/>
          <a:p>
            <a:pPr algn="ctr" eaLnBrk="0" hangingPunct="0">
              <a:spcBef>
                <a:spcPct val="50000"/>
              </a:spcBef>
            </a:pPr>
            <a:r>
              <a:rPr lang="en-US" sz="3600">
                <a:solidFill>
                  <a:srgbClr val="0066FF"/>
                </a:solidFill>
              </a:rPr>
              <a:t>Thêm trạng ngữ chỉ th</a:t>
            </a:r>
            <a:r>
              <a:rPr lang="en-US" sz="3200">
                <a:solidFill>
                  <a:srgbClr val="0066FF"/>
                </a:solidFill>
              </a:rPr>
              <a:t>ờ</a:t>
            </a:r>
            <a:r>
              <a:rPr lang="en-US" sz="3600">
                <a:solidFill>
                  <a:srgbClr val="0066FF"/>
                </a:solidFill>
              </a:rPr>
              <a:t>i gian cho câu</a:t>
            </a:r>
          </a:p>
        </p:txBody>
      </p:sp>
      <p:pic>
        <p:nvPicPr>
          <p:cNvPr id="5126" name="Picture 2" descr="BAR01"/>
          <p:cNvPicPr>
            <a:picLocks noChangeAspect="1" noChangeArrowheads="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pic>
        <p:nvPicPr>
          <p:cNvPr id="5127" name="Picture 2" descr="BAR01"/>
          <p:cNvPicPr>
            <a:picLocks noChangeAspect="1" noChangeArrowheads="1"/>
          </p:cNvPicPr>
          <p:nvPr/>
        </p:nvPicPr>
        <p:blipFill>
          <a:blip r:embed="rId3"/>
          <a:srcRect/>
          <a:stretch>
            <a:fillRect/>
          </a:stretch>
        </p:blipFill>
        <p:spPr bwMode="auto">
          <a:xfrm>
            <a:off x="8675688" y="228600"/>
            <a:ext cx="468312" cy="6629400"/>
          </a:xfrm>
          <a:prstGeom prst="rect">
            <a:avLst/>
          </a:prstGeom>
          <a:noFill/>
          <a:ln w="9525">
            <a:noFill/>
            <a:miter lim="800000"/>
            <a:headEnd/>
            <a:tailEnd/>
          </a:ln>
        </p:spPr>
      </p:pic>
      <p:sp>
        <p:nvSpPr>
          <p:cNvPr id="5128" name="Text Box 10"/>
          <p:cNvSpPr txBox="1">
            <a:spLocks noChangeArrowheads="1"/>
          </p:cNvSpPr>
          <p:nvPr/>
        </p:nvSpPr>
        <p:spPr bwMode="auto">
          <a:xfrm>
            <a:off x="0" y="2209800"/>
            <a:ext cx="2232025"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I. Nhận xét:</a:t>
            </a:r>
          </a:p>
        </p:txBody>
      </p:sp>
      <p:sp>
        <p:nvSpPr>
          <p:cNvPr id="5129" name="Text Box 11"/>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5130" name="Text Box 12"/>
          <p:cNvSpPr txBox="1">
            <a:spLocks noChangeArrowheads="1"/>
          </p:cNvSpPr>
          <p:nvPr/>
        </p:nvSpPr>
        <p:spPr bwMode="auto">
          <a:xfrm>
            <a:off x="0" y="2667000"/>
            <a:ext cx="7772400" cy="884238"/>
          </a:xfrm>
          <a:prstGeom prst="rect">
            <a:avLst/>
          </a:prstGeom>
          <a:noFill/>
          <a:ln w="9525">
            <a:noFill/>
            <a:miter lim="800000"/>
            <a:headEnd/>
            <a:tailEnd/>
          </a:ln>
        </p:spPr>
        <p:txBody>
          <a:bodyPr>
            <a:spAutoFit/>
          </a:bodyPr>
          <a:lstStyle/>
          <a:p>
            <a:pPr>
              <a:spcBef>
                <a:spcPct val="50000"/>
              </a:spcBef>
            </a:pPr>
            <a:r>
              <a:rPr lang="en-US" sz="2800">
                <a:solidFill>
                  <a:srgbClr val="993300"/>
                </a:solidFill>
              </a:rPr>
              <a:t>  </a:t>
            </a:r>
            <a:r>
              <a:rPr lang="en-US" sz="2400" b="1">
                <a:solidFill>
                  <a:srgbClr val="CC0000"/>
                </a:solidFill>
              </a:rPr>
              <a:t>Em hãy đọc các câu dưới đây và cho biết bộ phận nào là trạng ngữ.</a:t>
            </a:r>
          </a:p>
        </p:txBody>
      </p:sp>
      <p:sp>
        <p:nvSpPr>
          <p:cNvPr id="5131" name="Text Box 13"/>
          <p:cNvSpPr txBox="1">
            <a:spLocks noChangeArrowheads="1"/>
          </p:cNvSpPr>
          <p:nvPr/>
        </p:nvSpPr>
        <p:spPr bwMode="auto">
          <a:xfrm>
            <a:off x="0" y="3657600"/>
            <a:ext cx="9144000" cy="946150"/>
          </a:xfrm>
          <a:prstGeom prst="rect">
            <a:avLst/>
          </a:prstGeom>
          <a:noFill/>
          <a:ln w="9525">
            <a:noFill/>
            <a:miter lim="800000"/>
            <a:headEnd/>
            <a:tailEnd/>
          </a:ln>
        </p:spPr>
        <p:txBody>
          <a:bodyPr>
            <a:spAutoFit/>
          </a:bodyPr>
          <a:lstStyle/>
          <a:p>
            <a:pPr>
              <a:spcBef>
                <a:spcPct val="50000"/>
              </a:spcBef>
            </a:pPr>
            <a:r>
              <a:rPr lang="en-US" sz="2800">
                <a:solidFill>
                  <a:srgbClr val="800000"/>
                </a:solidFill>
              </a:rPr>
              <a:t>   </a:t>
            </a:r>
            <a:r>
              <a:rPr lang="en-US" sz="2800" b="1">
                <a:solidFill>
                  <a:srgbClr val="800000"/>
                </a:solidFill>
              </a:rPr>
              <a:t>Không khí của triều đình thật là ảo não. Đúng lúc đó, một viên thị vệ hớt hải chạy vào: </a:t>
            </a:r>
          </a:p>
        </p:txBody>
      </p:sp>
      <p:sp>
        <p:nvSpPr>
          <p:cNvPr id="5132" name="Text Box 14"/>
          <p:cNvSpPr txBox="1">
            <a:spLocks noChangeArrowheads="1"/>
          </p:cNvSpPr>
          <p:nvPr/>
        </p:nvSpPr>
        <p:spPr bwMode="auto">
          <a:xfrm>
            <a:off x="0" y="4724400"/>
            <a:ext cx="9144000" cy="1587500"/>
          </a:xfrm>
          <a:prstGeom prst="rect">
            <a:avLst/>
          </a:prstGeom>
          <a:noFill/>
          <a:ln w="9525">
            <a:noFill/>
            <a:miter lim="800000"/>
            <a:headEnd/>
            <a:tailEnd/>
          </a:ln>
        </p:spPr>
        <p:txBody>
          <a:bodyPr>
            <a:spAutoFit/>
          </a:bodyPr>
          <a:lstStyle/>
          <a:p>
            <a:pPr>
              <a:spcBef>
                <a:spcPct val="50000"/>
              </a:spcBef>
            </a:pPr>
            <a:r>
              <a:rPr lang="en-US" sz="2800">
                <a:solidFill>
                  <a:srgbClr val="800000"/>
                </a:solidFill>
              </a:rPr>
              <a:t>   </a:t>
            </a:r>
            <a:r>
              <a:rPr lang="en-US" sz="2800" b="1">
                <a:solidFill>
                  <a:srgbClr val="800000"/>
                </a:solidFill>
              </a:rPr>
              <a:t>-Tâu bệ hạ! Thần vừa tóm được một kẻ đang cười sằng sặc ngoài đường. </a:t>
            </a:r>
          </a:p>
          <a:p>
            <a:pPr>
              <a:spcBef>
                <a:spcPct val="50000"/>
              </a:spcBef>
            </a:pPr>
            <a:r>
              <a:rPr lang="en-US" sz="2800" b="1">
                <a:solidFill>
                  <a:srgbClr val="800000"/>
                </a:solidFill>
              </a:rPr>
              <a:t>                                                    Theo Trần Đức Tiến</a:t>
            </a:r>
          </a:p>
        </p:txBody>
      </p:sp>
      <p:sp>
        <p:nvSpPr>
          <p:cNvPr id="8209" name="Text Box 17"/>
          <p:cNvSpPr txBox="1">
            <a:spLocks noChangeArrowheads="1"/>
          </p:cNvSpPr>
          <p:nvPr/>
        </p:nvSpPr>
        <p:spPr bwMode="auto">
          <a:xfrm>
            <a:off x="7086600" y="36576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Đúng lúc</a:t>
            </a:r>
            <a:endParaRPr lang="en-US" sz="2800" b="1">
              <a:solidFill>
                <a:srgbClr val="800000"/>
              </a:solidFill>
            </a:endParaRPr>
          </a:p>
        </p:txBody>
      </p:sp>
      <p:sp>
        <p:nvSpPr>
          <p:cNvPr id="8210" name="Text Box 18"/>
          <p:cNvSpPr txBox="1">
            <a:spLocks noChangeArrowheads="1"/>
          </p:cNvSpPr>
          <p:nvPr/>
        </p:nvSpPr>
        <p:spPr bwMode="auto">
          <a:xfrm>
            <a:off x="0" y="4114800"/>
            <a:ext cx="6858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đó</a:t>
            </a:r>
            <a:endParaRPr lang="en-US" sz="2800"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diamond(in)">
                                      <p:cBhvr>
                                        <p:cTn id="7" dur="2000"/>
                                        <p:tgtEl>
                                          <p:spTgt spid="8209"/>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210"/>
                                        </p:tgtEl>
                                        <p:attrNameLst>
                                          <p:attrName>style.visibility</p:attrName>
                                        </p:attrNameLst>
                                      </p:cBhvr>
                                      <p:to>
                                        <p:strVal val="visible"/>
                                      </p:to>
                                    </p:set>
                                    <p:animEffect transition="in" filter="diamond(in)">
                                      <p:cBhvr>
                                        <p:cTn id="11" dur="20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P spid="82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2"/>
          <p:cNvPicPr>
            <a:picLocks noChangeAspect="1" noChangeArrowheads="1"/>
          </p:cNvPicPr>
          <p:nvPr>
            <p:ph idx="1"/>
          </p:nvPr>
        </p:nvPicPr>
        <p:blipFill>
          <a:blip r:embed="rId3">
            <a:lum bright="20000" contrast="22000"/>
          </a:blip>
          <a:srcRect/>
          <a:stretch>
            <a:fillRect/>
          </a:stretch>
        </p:blipFill>
        <p:spPr>
          <a:xfrm>
            <a:off x="0" y="0"/>
            <a:ext cx="9144000" cy="6858000"/>
          </a:xfrm>
          <a:noFill/>
        </p:spPr>
      </p:pic>
      <p:sp>
        <p:nvSpPr>
          <p:cNvPr id="6147" name="Text Box 4"/>
          <p:cNvSpPr txBox="1">
            <a:spLocks noChangeArrowheads="1"/>
          </p:cNvSpPr>
          <p:nvPr/>
        </p:nvSpPr>
        <p:spPr bwMode="auto">
          <a:xfrm>
            <a:off x="304800" y="1828800"/>
            <a:ext cx="8839200" cy="366713"/>
          </a:xfrm>
          <a:prstGeom prst="rect">
            <a:avLst/>
          </a:prstGeom>
          <a:noFill/>
          <a:ln w="9525">
            <a:noFill/>
            <a:miter lim="800000"/>
            <a:headEnd/>
            <a:tailEnd/>
          </a:ln>
        </p:spPr>
        <p:txBody>
          <a:bodyPr>
            <a:spAutoFit/>
          </a:bodyPr>
          <a:lstStyle/>
          <a:p>
            <a:pPr>
              <a:spcBef>
                <a:spcPct val="50000"/>
              </a:spcBef>
            </a:pPr>
            <a:endParaRPr lang="en-US"/>
          </a:p>
        </p:txBody>
      </p:sp>
      <p:sp>
        <p:nvSpPr>
          <p:cNvPr id="6148" name="Text Box 6"/>
          <p:cNvSpPr txBox="1">
            <a:spLocks noChangeArrowheads="1"/>
          </p:cNvSpPr>
          <p:nvPr/>
        </p:nvSpPr>
        <p:spPr bwMode="auto">
          <a:xfrm>
            <a:off x="457200" y="6858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6149" name="Text Box 11"/>
          <p:cNvSpPr txBox="1">
            <a:spLocks noChangeArrowheads="1"/>
          </p:cNvSpPr>
          <p:nvPr/>
        </p:nvSpPr>
        <p:spPr bwMode="auto">
          <a:xfrm>
            <a:off x="914400" y="1628775"/>
            <a:ext cx="77628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6150" name="Text Box 12"/>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0253" name="Text Box 13"/>
          <p:cNvSpPr txBox="1">
            <a:spLocks noChangeArrowheads="1"/>
          </p:cNvSpPr>
          <p:nvPr/>
        </p:nvSpPr>
        <p:spPr bwMode="auto">
          <a:xfrm>
            <a:off x="609600" y="3048000"/>
            <a:ext cx="8153400" cy="946150"/>
          </a:xfrm>
          <a:prstGeom prst="rect">
            <a:avLst/>
          </a:prstGeom>
          <a:noFill/>
          <a:ln w="9525">
            <a:noFill/>
            <a:miter lim="800000"/>
            <a:headEnd/>
            <a:tailEnd/>
          </a:ln>
        </p:spPr>
        <p:txBody>
          <a:bodyPr>
            <a:spAutoFit/>
          </a:bodyPr>
          <a:lstStyle/>
          <a:p>
            <a:pPr>
              <a:spcBef>
                <a:spcPct val="50000"/>
              </a:spcBef>
            </a:pPr>
            <a:r>
              <a:rPr lang="en-US" sz="2800">
                <a:solidFill>
                  <a:srgbClr val="993300"/>
                </a:solidFill>
              </a:rPr>
              <a:t>Bộ phận trạng ngữ “</a:t>
            </a:r>
            <a:r>
              <a:rPr lang="en-US" sz="2800" b="1" i="1">
                <a:solidFill>
                  <a:schemeClr val="accent2"/>
                </a:solidFill>
              </a:rPr>
              <a:t>Đúng lúc đó</a:t>
            </a:r>
            <a:r>
              <a:rPr lang="en-US" sz="2800">
                <a:solidFill>
                  <a:srgbClr val="993300"/>
                </a:solidFill>
              </a:rPr>
              <a:t>” bổ sung ý nghĩa gì cho câu?</a:t>
            </a:r>
          </a:p>
        </p:txBody>
      </p:sp>
      <p:sp>
        <p:nvSpPr>
          <p:cNvPr id="10254" name="Text Box 14"/>
          <p:cNvSpPr txBox="1">
            <a:spLocks noChangeArrowheads="1"/>
          </p:cNvSpPr>
          <p:nvPr/>
        </p:nvSpPr>
        <p:spPr bwMode="auto">
          <a:xfrm>
            <a:off x="609600" y="3048000"/>
            <a:ext cx="8153400" cy="946150"/>
          </a:xfrm>
          <a:prstGeom prst="rect">
            <a:avLst/>
          </a:prstGeom>
          <a:noFill/>
          <a:ln w="9525">
            <a:noFill/>
            <a:miter lim="800000"/>
            <a:headEnd/>
            <a:tailEnd/>
          </a:ln>
        </p:spPr>
        <p:txBody>
          <a:bodyPr>
            <a:spAutoFit/>
          </a:bodyPr>
          <a:lstStyle/>
          <a:p>
            <a:pPr>
              <a:spcBef>
                <a:spcPct val="50000"/>
              </a:spcBef>
            </a:pPr>
            <a:r>
              <a:rPr lang="en-US" sz="2800">
                <a:solidFill>
                  <a:srgbClr val="993300"/>
                </a:solidFill>
              </a:rPr>
              <a:t>Bộ phận trạng ngữ “</a:t>
            </a:r>
            <a:r>
              <a:rPr lang="en-US" sz="2800" b="1" i="1">
                <a:solidFill>
                  <a:schemeClr val="accent2"/>
                </a:solidFill>
              </a:rPr>
              <a:t>Đúng lúc đó</a:t>
            </a:r>
            <a:r>
              <a:rPr lang="en-US" sz="2800">
                <a:solidFill>
                  <a:srgbClr val="993300"/>
                </a:solidFill>
              </a:rPr>
              <a:t>” bổ sung ý nghĩa thời gian cho câu. </a:t>
            </a:r>
          </a:p>
        </p:txBody>
      </p:sp>
      <p:sp>
        <p:nvSpPr>
          <p:cNvPr id="10255" name="Text Box 15"/>
          <p:cNvSpPr txBox="1">
            <a:spLocks noChangeArrowheads="1"/>
          </p:cNvSpPr>
          <p:nvPr/>
        </p:nvSpPr>
        <p:spPr bwMode="auto">
          <a:xfrm>
            <a:off x="609600" y="4267200"/>
            <a:ext cx="7315200" cy="946150"/>
          </a:xfrm>
          <a:prstGeom prst="rect">
            <a:avLst/>
          </a:prstGeom>
          <a:noFill/>
          <a:ln w="9525">
            <a:noFill/>
            <a:miter lim="800000"/>
            <a:headEnd/>
            <a:tailEnd/>
          </a:ln>
        </p:spPr>
        <p:txBody>
          <a:bodyPr>
            <a:spAutoFit/>
          </a:bodyPr>
          <a:lstStyle/>
          <a:p>
            <a:pPr>
              <a:spcBef>
                <a:spcPct val="50000"/>
              </a:spcBef>
            </a:pPr>
            <a:r>
              <a:rPr lang="en-US" sz="2800" b="1">
                <a:solidFill>
                  <a:srgbClr val="336600"/>
                </a:solidFill>
              </a:rPr>
              <a:t>Theo em trạng ngữ mà  bổ sung ý nghĩa về thời gian được gọi là trạng ngữ gì? </a:t>
            </a:r>
          </a:p>
        </p:txBody>
      </p:sp>
      <p:sp>
        <p:nvSpPr>
          <p:cNvPr id="10256" name="Text Box 16"/>
          <p:cNvSpPr txBox="1">
            <a:spLocks noChangeArrowheads="1"/>
          </p:cNvSpPr>
          <p:nvPr/>
        </p:nvSpPr>
        <p:spPr bwMode="auto">
          <a:xfrm>
            <a:off x="609600" y="4191000"/>
            <a:ext cx="7315200" cy="946150"/>
          </a:xfrm>
          <a:prstGeom prst="rect">
            <a:avLst/>
          </a:prstGeom>
          <a:noFill/>
          <a:ln w="9525">
            <a:noFill/>
            <a:miter lim="800000"/>
            <a:headEnd/>
            <a:tailEnd/>
          </a:ln>
        </p:spPr>
        <p:txBody>
          <a:bodyPr>
            <a:spAutoFit/>
          </a:bodyPr>
          <a:lstStyle/>
          <a:p>
            <a:pPr>
              <a:spcBef>
                <a:spcPct val="50000"/>
              </a:spcBef>
            </a:pPr>
            <a:r>
              <a:rPr lang="en-US" sz="2800" b="1">
                <a:solidFill>
                  <a:srgbClr val="336600"/>
                </a:solidFill>
              </a:rPr>
              <a:t>Trạng ngữ mà  bổ sung ý nghĩa về thời gian được gọi là trạng ngữ chỉ thời gian.</a:t>
            </a:r>
          </a:p>
        </p:txBody>
      </p:sp>
    </p:spTree>
  </p:cSld>
  <p:clrMapOvr>
    <a:masterClrMapping/>
  </p:clrMapOvr>
  <p:transition>
    <p:zoom dir="in"/>
    <p:sndAc>
      <p:stSnd>
        <p:snd r:embed="rId2" name="6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Clr clrSpc="rgb" dir="cw">
                                      <p:cBhvr override="childStyle">
                                        <p:cTn id="6" dur="100" fill="hold"/>
                                        <p:tgtEl>
                                          <p:spTgt spid="10242"/>
                                        </p:tgtEl>
                                        <p:attrNameLst>
                                          <p:attrName>style.color</p:attrName>
                                        </p:attrNameLst>
                                      </p:cBhvr>
                                      <p:to>
                                        <a:srgbClr val="FF0000"/>
                                      </p:to>
                                    </p:animClr>
                                    <p:animClr clrSpc="rgb" dir="cw">
                                      <p:cBhvr>
                                        <p:cTn id="7" dur="100" fill="hold"/>
                                        <p:tgtEl>
                                          <p:spTgt spid="10242"/>
                                        </p:tgtEl>
                                        <p:attrNameLst>
                                          <p:attrName>fillcolor</p:attrName>
                                        </p:attrNameLst>
                                      </p:cBhvr>
                                      <p:to>
                                        <a:srgbClr val="FF0000"/>
                                      </p:to>
                                    </p:animClr>
                                    <p:set>
                                      <p:cBhvr>
                                        <p:cTn id="8" dur="100" fill="hold"/>
                                        <p:tgtEl>
                                          <p:spTgt spid="10242"/>
                                        </p:tgtEl>
                                        <p:attrNameLst>
                                          <p:attrName>fill.type</p:attrName>
                                        </p:attrNameLst>
                                      </p:cBhvr>
                                      <p:to>
                                        <p:strVal val="solid"/>
                                      </p:to>
                                    </p:set>
                                    <p:set>
                                      <p:cBhvr>
                                        <p:cTn id="9" dur="100" fill="hold"/>
                                        <p:tgtEl>
                                          <p:spTgt spid="10242"/>
                                        </p:tgtEl>
                                        <p:attrNameLst>
                                          <p:attrName>fill.on</p:attrName>
                                        </p:attrNameLst>
                                      </p:cBhvr>
                                      <p:to>
                                        <p:strVal val="true"/>
                                      </p:to>
                                    </p:set>
                                    <p:animRot by="120000">
                                      <p:cBhvr>
                                        <p:cTn id="10" dur="100" fill="hold">
                                          <p:stCondLst>
                                            <p:cond delay="0"/>
                                          </p:stCondLst>
                                        </p:cTn>
                                        <p:tgtEl>
                                          <p:spTgt spid="10242"/>
                                        </p:tgtEl>
                                        <p:attrNameLst>
                                          <p:attrName>r</p:attrName>
                                        </p:attrNameLst>
                                      </p:cBhvr>
                                    </p:animRot>
                                    <p:animRot by="-240000">
                                      <p:cBhvr>
                                        <p:cTn id="11" dur="200" fill="hold">
                                          <p:stCondLst>
                                            <p:cond delay="200"/>
                                          </p:stCondLst>
                                        </p:cTn>
                                        <p:tgtEl>
                                          <p:spTgt spid="10242"/>
                                        </p:tgtEl>
                                        <p:attrNameLst>
                                          <p:attrName>r</p:attrName>
                                        </p:attrNameLst>
                                      </p:cBhvr>
                                    </p:animRot>
                                    <p:animRot by="240000">
                                      <p:cBhvr>
                                        <p:cTn id="12" dur="200" fill="hold">
                                          <p:stCondLst>
                                            <p:cond delay="400"/>
                                          </p:stCondLst>
                                        </p:cTn>
                                        <p:tgtEl>
                                          <p:spTgt spid="10242"/>
                                        </p:tgtEl>
                                        <p:attrNameLst>
                                          <p:attrName>r</p:attrName>
                                        </p:attrNameLst>
                                      </p:cBhvr>
                                    </p:animRot>
                                    <p:animRot by="-240000">
                                      <p:cBhvr>
                                        <p:cTn id="13" dur="200" fill="hold">
                                          <p:stCondLst>
                                            <p:cond delay="600"/>
                                          </p:stCondLst>
                                        </p:cTn>
                                        <p:tgtEl>
                                          <p:spTgt spid="10242"/>
                                        </p:tgtEl>
                                        <p:attrNameLst>
                                          <p:attrName>r</p:attrName>
                                        </p:attrNameLst>
                                      </p:cBhvr>
                                    </p:animRot>
                                    <p:animRot by="120000">
                                      <p:cBhvr>
                                        <p:cTn id="14" dur="200" fill="hold">
                                          <p:stCondLst>
                                            <p:cond delay="800"/>
                                          </p:stCondLst>
                                        </p:cTn>
                                        <p:tgtEl>
                                          <p:spTgt spid="1024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grpId="0" nodeType="clickEffect">
                                  <p:stCondLst>
                                    <p:cond delay="0"/>
                                  </p:stCondLst>
                                  <p:childTnLst>
                                    <p:animEffect transition="out" filter="diamond(in)">
                                      <p:cBhvr>
                                        <p:cTn id="18" dur="2000"/>
                                        <p:tgtEl>
                                          <p:spTgt spid="10253"/>
                                        </p:tgtEl>
                                      </p:cBhvr>
                                    </p:animEffect>
                                    <p:set>
                                      <p:cBhvr>
                                        <p:cTn id="19" dur="1" fill="hold">
                                          <p:stCondLst>
                                            <p:cond delay="1999"/>
                                          </p:stCondLst>
                                        </p:cTn>
                                        <p:tgtEl>
                                          <p:spTgt spid="10253"/>
                                        </p:tgtEl>
                                        <p:attrNameLst>
                                          <p:attrName>style.visibility</p:attrName>
                                        </p:attrNameLst>
                                      </p:cBhvr>
                                      <p:to>
                                        <p:strVal val="hidden"/>
                                      </p:to>
                                    </p:set>
                                  </p:childTnLst>
                                </p:cTn>
                              </p:par>
                            </p:childTnLst>
                          </p:cTn>
                        </p:par>
                        <p:par>
                          <p:cTn id="20" fill="hold" nodeType="afterGroup">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10254"/>
                                        </p:tgtEl>
                                        <p:attrNameLst>
                                          <p:attrName>style.visibility</p:attrName>
                                        </p:attrNameLst>
                                      </p:cBhvr>
                                      <p:to>
                                        <p:strVal val="visible"/>
                                      </p:to>
                                    </p:set>
                                    <p:animEffect transition="in" filter="diamond(in)">
                                      <p:cBhvr>
                                        <p:cTn id="23" dur="2000"/>
                                        <p:tgtEl>
                                          <p:spTgt spid="102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diamond(in)">
                                      <p:cBhvr>
                                        <p:cTn id="28" dur="2000"/>
                                        <p:tgtEl>
                                          <p:spTgt spid="102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grpId="1" nodeType="clickEffect">
                                  <p:stCondLst>
                                    <p:cond delay="0"/>
                                  </p:stCondLst>
                                  <p:childTnLst>
                                    <p:animEffect transition="out" filter="diamond(in)">
                                      <p:cBhvr>
                                        <p:cTn id="32" dur="2000"/>
                                        <p:tgtEl>
                                          <p:spTgt spid="10255"/>
                                        </p:tgtEl>
                                      </p:cBhvr>
                                    </p:animEffect>
                                    <p:set>
                                      <p:cBhvr>
                                        <p:cTn id="33" dur="1" fill="hold">
                                          <p:stCondLst>
                                            <p:cond delay="1999"/>
                                          </p:stCondLst>
                                        </p:cTn>
                                        <p:tgtEl>
                                          <p:spTgt spid="10255"/>
                                        </p:tgtEl>
                                        <p:attrNameLst>
                                          <p:attrName>style.visibility</p:attrName>
                                        </p:attrNameLst>
                                      </p:cBhvr>
                                      <p:to>
                                        <p:strVal val="hidden"/>
                                      </p:to>
                                    </p:set>
                                  </p:childTnLst>
                                </p:cTn>
                              </p:par>
                            </p:childTnLst>
                          </p:cTn>
                        </p:par>
                        <p:par>
                          <p:cTn id="34" fill="hold" nodeType="afterGroup">
                            <p:stCondLst>
                              <p:cond delay="2000"/>
                            </p:stCondLst>
                            <p:childTnLst>
                              <p:par>
                                <p:cTn id="35" presetID="8" presetClass="entr" presetSubtype="16" fill="hold" grpId="0" nodeType="afterEffect">
                                  <p:stCondLst>
                                    <p:cond delay="0"/>
                                  </p:stCondLst>
                                  <p:childTnLst>
                                    <p:set>
                                      <p:cBhvr>
                                        <p:cTn id="36" dur="1" fill="hold">
                                          <p:stCondLst>
                                            <p:cond delay="0"/>
                                          </p:stCondLst>
                                        </p:cTn>
                                        <p:tgtEl>
                                          <p:spTgt spid="10256"/>
                                        </p:tgtEl>
                                        <p:attrNameLst>
                                          <p:attrName>style.visibility</p:attrName>
                                        </p:attrNameLst>
                                      </p:cBhvr>
                                      <p:to>
                                        <p:strVal val="visible"/>
                                      </p:to>
                                    </p:set>
                                    <p:animEffect transition="in" filter="diamond(in)">
                                      <p:cBhvr>
                                        <p:cTn id="37" dur="2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0255" grpId="0"/>
      <p:bldP spid="10255" grpId="1"/>
      <p:bldP spid="102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ChangeArrowheads="1"/>
          </p:cNvSpPr>
          <p:nvPr/>
        </p:nvSpPr>
        <p:spPr bwMode="auto">
          <a:xfrm>
            <a:off x="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717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717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717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717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717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717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717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717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717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718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1"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7182"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3"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39"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7185" name="Picture 2" descr="BAR01"/>
          <p:cNvPicPr>
            <a:picLocks noChangeAspect="1" noChangeArrowheads="1"/>
          </p:cNvPicPr>
          <p:nvPr/>
        </p:nvPicPr>
        <p:blipFill>
          <a:blip r:embed="rId2"/>
          <a:srcRect/>
          <a:stretch>
            <a:fillRect/>
          </a:stretch>
        </p:blipFill>
        <p:spPr bwMode="auto">
          <a:xfrm>
            <a:off x="0" y="6308725"/>
            <a:ext cx="9144000" cy="549275"/>
          </a:xfrm>
          <a:prstGeom prst="rect">
            <a:avLst/>
          </a:prstGeom>
          <a:noFill/>
          <a:ln w="9525">
            <a:noFill/>
            <a:miter lim="800000"/>
            <a:headEnd/>
            <a:tailEnd/>
          </a:ln>
        </p:spPr>
      </p:pic>
      <p:sp>
        <p:nvSpPr>
          <p:cNvPr id="7186" name="Text Box 20"/>
          <p:cNvSpPr txBox="1">
            <a:spLocks noChangeArrowheads="1"/>
          </p:cNvSpPr>
          <p:nvPr/>
        </p:nvSpPr>
        <p:spPr bwMode="auto">
          <a:xfrm>
            <a:off x="0" y="3284538"/>
            <a:ext cx="9396413"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7" name="Text Box 21"/>
          <p:cNvSpPr txBox="1">
            <a:spLocks noChangeArrowheads="1"/>
          </p:cNvSpPr>
          <p:nvPr/>
        </p:nvSpPr>
        <p:spPr bwMode="auto">
          <a:xfrm>
            <a:off x="228600" y="1981200"/>
            <a:ext cx="8915400" cy="160020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latin typeface="Times New Roman" pitchFamily="18" charset="0"/>
              </a:rPr>
              <a:t>Em hãy  đặt </a:t>
            </a:r>
            <a:r>
              <a:rPr lang="en-US" sz="2800">
                <a:solidFill>
                  <a:srgbClr val="000099"/>
                </a:solidFill>
              </a:rPr>
              <a:t>câu hỏi cho trạng ngữ “ </a:t>
            </a:r>
            <a:r>
              <a:rPr lang="vi-VN" sz="2800" b="1">
                <a:solidFill>
                  <a:srgbClr val="000099"/>
                </a:solidFill>
              </a:rPr>
              <a:t>đ</a:t>
            </a:r>
            <a:r>
              <a:rPr lang="en-US" sz="2800" b="1">
                <a:solidFill>
                  <a:srgbClr val="000099"/>
                </a:solidFill>
              </a:rPr>
              <a:t>úng lúc </a:t>
            </a:r>
            <a:r>
              <a:rPr lang="vi-VN" sz="2800" b="1">
                <a:solidFill>
                  <a:srgbClr val="000099"/>
                </a:solidFill>
              </a:rPr>
              <a:t>đ</a:t>
            </a:r>
            <a:r>
              <a:rPr lang="en-US" sz="2800" b="1">
                <a:solidFill>
                  <a:srgbClr val="000099"/>
                </a:solidFill>
              </a:rPr>
              <a:t>ó</a:t>
            </a:r>
            <a:r>
              <a:rPr lang="en-US" sz="2800">
                <a:solidFill>
                  <a:srgbClr val="000099"/>
                </a:solidFill>
              </a:rPr>
              <a:t>” trong câu:</a:t>
            </a:r>
          </a:p>
          <a:p>
            <a:pPr eaLnBrk="0" hangingPunct="0">
              <a:spcBef>
                <a:spcPct val="50000"/>
              </a:spcBef>
            </a:pPr>
            <a:r>
              <a:rPr lang="en-US" sz="2800">
                <a:solidFill>
                  <a:srgbClr val="000099"/>
                </a:solidFill>
              </a:rPr>
              <a:t>“ Đúng lúc </a:t>
            </a:r>
            <a:r>
              <a:rPr lang="vi-VN" sz="2800">
                <a:solidFill>
                  <a:srgbClr val="000099"/>
                </a:solidFill>
              </a:rPr>
              <a:t>đ</a:t>
            </a:r>
            <a:r>
              <a:rPr lang="en-US" sz="2800">
                <a:solidFill>
                  <a:srgbClr val="000099"/>
                </a:solidFill>
              </a:rPr>
              <a:t>ó, một viên thị vệ chạy vào:” </a:t>
            </a:r>
          </a:p>
        </p:txBody>
      </p:sp>
      <p:sp>
        <p:nvSpPr>
          <p:cNvPr id="11287" name="Text Box 23"/>
          <p:cNvSpPr txBox="1">
            <a:spLocks noChangeArrowheads="1"/>
          </p:cNvSpPr>
          <p:nvPr/>
        </p:nvSpPr>
        <p:spPr bwMode="auto">
          <a:xfrm>
            <a:off x="914400" y="3124200"/>
            <a:ext cx="6624638"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rPr>
              <a:t>Viên thị vệ hớt hải chạy vào </a:t>
            </a:r>
            <a:r>
              <a:rPr lang="en-US" sz="2800" b="1">
                <a:solidFill>
                  <a:srgbClr val="CC0000"/>
                </a:solidFill>
              </a:rPr>
              <a:t>khi nào</a:t>
            </a:r>
            <a:r>
              <a:rPr lang="en-US" sz="2800" b="1">
                <a:solidFill>
                  <a:srgbClr val="000099"/>
                </a:solidFill>
              </a:rPr>
              <a:t>? </a:t>
            </a:r>
          </a:p>
        </p:txBody>
      </p:sp>
      <p:sp>
        <p:nvSpPr>
          <p:cNvPr id="7189" name="Text Box 24"/>
          <p:cNvSpPr txBox="1">
            <a:spLocks noChangeArrowheads="1"/>
          </p:cNvSpPr>
          <p:nvPr/>
        </p:nvSpPr>
        <p:spPr bwMode="auto">
          <a:xfrm>
            <a:off x="1066800" y="13716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7190" name="Text Box 25"/>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1290" name="Text Box 26"/>
          <p:cNvSpPr txBox="1">
            <a:spLocks noChangeArrowheads="1"/>
          </p:cNvSpPr>
          <p:nvPr/>
        </p:nvSpPr>
        <p:spPr bwMode="auto">
          <a:xfrm>
            <a:off x="914400" y="3733800"/>
            <a:ext cx="6624638"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CC0000"/>
                </a:solidFill>
              </a:rPr>
              <a:t>Khi nào</a:t>
            </a:r>
            <a:r>
              <a:rPr lang="en-US" sz="2800" b="1">
                <a:solidFill>
                  <a:srgbClr val="000099"/>
                </a:solidFill>
              </a:rPr>
              <a:t> viên thị vệ hớt hải chạy vào ?</a:t>
            </a:r>
          </a:p>
        </p:txBody>
      </p:sp>
      <p:sp>
        <p:nvSpPr>
          <p:cNvPr id="11292" name="Text Box 28"/>
          <p:cNvSpPr txBox="1">
            <a:spLocks noChangeArrowheads="1"/>
          </p:cNvSpPr>
          <p:nvPr/>
        </p:nvSpPr>
        <p:spPr bwMode="auto">
          <a:xfrm>
            <a:off x="887413" y="4211638"/>
            <a:ext cx="8382000" cy="946150"/>
          </a:xfrm>
          <a:prstGeom prst="rect">
            <a:avLst/>
          </a:prstGeom>
          <a:noFill/>
          <a:ln w="9525">
            <a:noFill/>
            <a:miter lim="800000"/>
            <a:headEnd/>
            <a:tailEnd/>
          </a:ln>
        </p:spPr>
        <p:txBody>
          <a:bodyPr>
            <a:spAutoFit/>
          </a:bodyPr>
          <a:lstStyle/>
          <a:p>
            <a:pPr eaLnBrk="0" hangingPunct="0">
              <a:spcBef>
                <a:spcPct val="50000"/>
              </a:spcBef>
            </a:pPr>
            <a:r>
              <a:rPr lang="en-US" sz="2800" b="1">
                <a:solidFill>
                  <a:srgbClr val="993300"/>
                </a:solidFill>
              </a:rPr>
              <a:t>Nếu đặt </a:t>
            </a:r>
            <a:r>
              <a:rPr lang="en-US" sz="2800" b="1" i="1">
                <a:solidFill>
                  <a:srgbClr val="CC0000"/>
                </a:solidFill>
              </a:rPr>
              <a:t>khi nào</a:t>
            </a:r>
            <a:r>
              <a:rPr lang="en-US" sz="2800" b="1">
                <a:solidFill>
                  <a:srgbClr val="993300"/>
                </a:solidFill>
              </a:rPr>
              <a:t> ở đầu câu thì có nghĩa là hớt hải về sự việc ch</a:t>
            </a:r>
            <a:r>
              <a:rPr lang="vi-VN" sz="2800" b="1">
                <a:solidFill>
                  <a:srgbClr val="993300"/>
                </a:solidFill>
              </a:rPr>
              <a:t>ư</a:t>
            </a:r>
            <a:r>
              <a:rPr lang="en-US" sz="2800" b="1">
                <a:solidFill>
                  <a:srgbClr val="993300"/>
                </a:solidFill>
              </a:rPr>
              <a:t>a diễn ra.</a:t>
            </a:r>
          </a:p>
        </p:txBody>
      </p:sp>
      <p:sp>
        <p:nvSpPr>
          <p:cNvPr id="7193" name="Text Box 29"/>
          <p:cNvSpPr txBox="1">
            <a:spLocks noChangeArrowheads="1"/>
          </p:cNvSpPr>
          <p:nvPr/>
        </p:nvSpPr>
        <p:spPr bwMode="auto">
          <a:xfrm>
            <a:off x="533400" y="5181600"/>
            <a:ext cx="82296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fmla="#ppt_w*sin(2.5*pi*$)">
                                          <p:val>
                                            <p:fltVal val="0"/>
                                          </p:val>
                                        </p:tav>
                                        <p:tav tm="100000">
                                          <p:val>
                                            <p:fltVal val="1"/>
                                          </p:val>
                                        </p:tav>
                                      </p:tavLst>
                                    </p:anim>
                                    <p:anim calcmode="lin" valueType="num">
                                      <p:cBhvr>
                                        <p:cTn id="8" dur="20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1287"/>
                                        </p:tgtEl>
                                        <p:attrNameLst>
                                          <p:attrName>style.visibility</p:attrName>
                                        </p:attrNameLst>
                                      </p:cBhvr>
                                      <p:to>
                                        <p:strVal val="visible"/>
                                      </p:to>
                                    </p:set>
                                    <p:animEffect transition="in" filter="wedge">
                                      <p:cBhvr>
                                        <p:cTn id="13" dur="2000"/>
                                        <p:tgtEl>
                                          <p:spTgt spid="112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290"/>
                                        </p:tgtEl>
                                        <p:attrNameLst>
                                          <p:attrName>style.visibility</p:attrName>
                                        </p:attrNameLst>
                                      </p:cBhvr>
                                      <p:to>
                                        <p:strVal val="visible"/>
                                      </p:to>
                                    </p:set>
                                    <p:animEffect transition="in" filter="wedge">
                                      <p:cBhvr>
                                        <p:cTn id="18" dur="2000"/>
                                        <p:tgtEl>
                                          <p:spTgt spid="112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292"/>
                                        </p:tgtEl>
                                        <p:attrNameLst>
                                          <p:attrName>style.visibility</p:attrName>
                                        </p:attrNameLst>
                                      </p:cBhvr>
                                      <p:to>
                                        <p:strVal val="visible"/>
                                      </p:to>
                                    </p:set>
                                    <p:animEffect transition="in" filter="wedge">
                                      <p:cBhvr>
                                        <p:cTn id="23" dur="20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1287" grpId="0"/>
      <p:bldP spid="11290" grpId="0"/>
      <p:bldP spid="11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275"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pic>
        <p:nvPicPr>
          <p:cNvPr id="8195" name="Picture 2" descr="BAR01"/>
          <p:cNvPicPr>
            <a:picLocks noChangeAspect="1" noChangeArrowheads="1"/>
          </p:cNvPicPr>
          <p:nvPr/>
        </p:nvPicPr>
        <p:blipFill>
          <a:blip r:embed="rId2"/>
          <a:srcRect/>
          <a:stretch>
            <a:fillRect/>
          </a:stretch>
        </p:blipFill>
        <p:spPr bwMode="auto">
          <a:xfrm>
            <a:off x="8597900" y="0"/>
            <a:ext cx="546100" cy="6858000"/>
          </a:xfrm>
          <a:prstGeom prst="rect">
            <a:avLst/>
          </a:prstGeom>
          <a:noFill/>
          <a:ln w="9525">
            <a:noFill/>
            <a:miter lim="800000"/>
            <a:headEnd/>
            <a:tailEnd/>
          </a:ln>
        </p:spPr>
      </p:pic>
      <p:pic>
        <p:nvPicPr>
          <p:cNvPr id="8196" name="Picture 2" descr="BAR01"/>
          <p:cNvPicPr>
            <a:picLocks noChangeAspect="1" noChangeArrowheads="1"/>
          </p:cNvPicPr>
          <p:nvPr/>
        </p:nvPicPr>
        <p:blipFill>
          <a:blip r:embed="rId3"/>
          <a:srcRect/>
          <a:stretch>
            <a:fillRect/>
          </a:stretch>
        </p:blipFill>
        <p:spPr bwMode="auto">
          <a:xfrm>
            <a:off x="28575" y="6381750"/>
            <a:ext cx="8720138" cy="504825"/>
          </a:xfrm>
          <a:prstGeom prst="rect">
            <a:avLst/>
          </a:prstGeom>
          <a:noFill/>
          <a:ln w="9525">
            <a:noFill/>
            <a:miter lim="800000"/>
            <a:headEnd/>
            <a:tailEnd/>
          </a:ln>
        </p:spPr>
      </p:pic>
      <p:sp>
        <p:nvSpPr>
          <p:cNvPr id="8197" name="Text Box 10"/>
          <p:cNvSpPr txBox="1">
            <a:spLocks noChangeArrowheads="1"/>
          </p:cNvSpPr>
          <p:nvPr/>
        </p:nvSpPr>
        <p:spPr bwMode="auto">
          <a:xfrm>
            <a:off x="1066800" y="13716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8198" name="Text Box 11"/>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2300" name="Text Box 12"/>
          <p:cNvSpPr txBox="1">
            <a:spLocks noChangeArrowheads="1"/>
          </p:cNvSpPr>
          <p:nvPr/>
        </p:nvSpPr>
        <p:spPr bwMode="auto">
          <a:xfrm>
            <a:off x="0" y="2438400"/>
            <a:ext cx="83058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Để xác định thời gian diễn ra sự việc nêu trong câu, ta có thể thêm vào câu trạng ngữ nào? </a:t>
            </a:r>
          </a:p>
        </p:txBody>
      </p:sp>
      <p:sp>
        <p:nvSpPr>
          <p:cNvPr id="12301" name="Text Box 13"/>
          <p:cNvSpPr txBox="1">
            <a:spLocks noChangeArrowheads="1"/>
          </p:cNvSpPr>
          <p:nvPr/>
        </p:nvSpPr>
        <p:spPr bwMode="auto">
          <a:xfrm>
            <a:off x="0" y="2438400"/>
            <a:ext cx="91440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Để xác định thời gian diễn ra sự việc nêu trong câu, ta có thể thêm vào câu những trạng ngữ thời gian.</a:t>
            </a:r>
          </a:p>
        </p:txBody>
      </p:sp>
      <p:sp>
        <p:nvSpPr>
          <p:cNvPr id="12302" name="Text Box 14"/>
          <p:cNvSpPr txBox="1">
            <a:spLocks noChangeArrowheads="1"/>
          </p:cNvSpPr>
          <p:nvPr/>
        </p:nvSpPr>
        <p:spPr bwMode="auto">
          <a:xfrm>
            <a:off x="0" y="3505200"/>
            <a:ext cx="8839200" cy="519113"/>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Trạng ngữ thời gian trả lời cho câu hỏi nào?</a:t>
            </a:r>
          </a:p>
        </p:txBody>
      </p:sp>
      <p:sp>
        <p:nvSpPr>
          <p:cNvPr id="12303" name="Text Box 15"/>
          <p:cNvSpPr txBox="1">
            <a:spLocks noChangeArrowheads="1"/>
          </p:cNvSpPr>
          <p:nvPr/>
        </p:nvSpPr>
        <p:spPr bwMode="auto">
          <a:xfrm>
            <a:off x="0" y="3505200"/>
            <a:ext cx="86868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Trạng ngữ thời gian trả lời cho các câu hỏi </a:t>
            </a:r>
            <a:r>
              <a:rPr lang="en-US" sz="2800" b="1" i="1">
                <a:solidFill>
                  <a:srgbClr val="CC0000"/>
                </a:solidFill>
              </a:rPr>
              <a:t>Bao giờ ?</a:t>
            </a:r>
            <a:r>
              <a:rPr lang="en-US" sz="2800" b="1">
                <a:solidFill>
                  <a:srgbClr val="800000"/>
                </a:solidFill>
              </a:rPr>
              <a:t>, </a:t>
            </a:r>
            <a:r>
              <a:rPr lang="en-US" sz="2800" b="1" i="1">
                <a:solidFill>
                  <a:srgbClr val="CC0000"/>
                </a:solidFill>
              </a:rPr>
              <a:t>Khi nào?</a:t>
            </a:r>
            <a:r>
              <a:rPr lang="en-US" sz="2800" b="1">
                <a:solidFill>
                  <a:srgbClr val="800000"/>
                </a:solidFill>
              </a:rPr>
              <a:t>, </a:t>
            </a:r>
            <a:r>
              <a:rPr lang="en-US" sz="2800" b="1" i="1">
                <a:solidFill>
                  <a:srgbClr val="CC0000"/>
                </a:solidFill>
              </a:rPr>
              <a:t>Bao giờ</a:t>
            </a:r>
            <a:r>
              <a:rPr lang="en-US" sz="2800" b="1">
                <a:solidFill>
                  <a:srgbClr val="8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2300"/>
                                        </p:tgtEl>
                                      </p:cBhvr>
                                    </p:animEffect>
                                    <p:set>
                                      <p:cBhvr>
                                        <p:cTn id="7" dur="1" fill="hold">
                                          <p:stCondLst>
                                            <p:cond delay="1999"/>
                                          </p:stCondLst>
                                        </p:cTn>
                                        <p:tgtEl>
                                          <p:spTgt spid="12300"/>
                                        </p:tgtEl>
                                        <p:attrNameLst>
                                          <p:attrName>style.visibility</p:attrName>
                                        </p:attrNameLst>
                                      </p:cBhvr>
                                      <p:to>
                                        <p:strVal val="hidden"/>
                                      </p:to>
                                    </p:se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301"/>
                                        </p:tgtEl>
                                        <p:attrNameLst>
                                          <p:attrName>style.visibility</p:attrName>
                                        </p:attrNameLst>
                                      </p:cBhvr>
                                      <p:to>
                                        <p:strVal val="visible"/>
                                      </p:to>
                                    </p:set>
                                    <p:animEffect transition="in" filter="diamond(in)">
                                      <p:cBhvr>
                                        <p:cTn id="11" dur="2000"/>
                                        <p:tgtEl>
                                          <p:spTgt spid="123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302"/>
                                        </p:tgtEl>
                                        <p:attrNameLst>
                                          <p:attrName>style.visibility</p:attrName>
                                        </p:attrNameLst>
                                      </p:cBhvr>
                                      <p:to>
                                        <p:strVal val="visible"/>
                                      </p:to>
                                    </p:set>
                                    <p:animEffect transition="in" filter="diamond(in)">
                                      <p:cBhvr>
                                        <p:cTn id="16" dur="2000"/>
                                        <p:tgtEl>
                                          <p:spTgt spid="12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2000"/>
                                        <p:tgtEl>
                                          <p:spTgt spid="12302"/>
                                        </p:tgtEl>
                                      </p:cBhvr>
                                    </p:animEffect>
                                    <p:set>
                                      <p:cBhvr>
                                        <p:cTn id="21" dur="1" fill="hold">
                                          <p:stCondLst>
                                            <p:cond delay="1999"/>
                                          </p:stCondLst>
                                        </p:cTn>
                                        <p:tgtEl>
                                          <p:spTgt spid="12302"/>
                                        </p:tgtEl>
                                        <p:attrNameLst>
                                          <p:attrName>style.visibility</p:attrName>
                                        </p:attrNameLst>
                                      </p:cBhvr>
                                      <p:to>
                                        <p:strVal val="hidden"/>
                                      </p:to>
                                    </p:set>
                                  </p:childTnLst>
                                </p:cTn>
                              </p:par>
                            </p:childTnLst>
                          </p:cTn>
                        </p:par>
                        <p:par>
                          <p:cTn id="22" fill="hold" nodeType="afterGroup">
                            <p:stCondLst>
                              <p:cond delay="2000"/>
                            </p:stCondLst>
                            <p:childTnLst>
                              <p:par>
                                <p:cTn id="23" presetID="8" presetClass="entr" presetSubtype="16" fill="hold" grpId="0" nodeType="after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diamond(in)">
                                      <p:cBhvr>
                                        <p:cTn id="25" dur="20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1" grpId="0"/>
      <p:bldP spid="12302" grpId="0"/>
      <p:bldP spid="12302" grpId="1"/>
      <p:bldP spid="12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ChangeArrowheads="1"/>
          </p:cNvSpPr>
          <p:nvPr/>
        </p:nvSpPr>
        <p:spPr bwMode="auto">
          <a:xfrm>
            <a:off x="0" y="-250825"/>
            <a:ext cx="9144000" cy="7108825"/>
          </a:xfrm>
          <a:prstGeom prst="rect">
            <a:avLst/>
          </a:prstGeom>
          <a:pattFill prst="lgConfetti">
            <a:fgClr>
              <a:srgbClr val="FFFF99"/>
            </a:fgClr>
            <a:bgClr>
              <a:srgbClr val="CCFF99"/>
            </a:bgClr>
          </a:pattFill>
          <a:ln w="9525">
            <a:noFill/>
            <a:miter lim="800000"/>
            <a:headEnd/>
            <a:tailEnd/>
          </a:ln>
        </p:spPr>
        <p:txBody>
          <a:bodyPr/>
          <a:lstStyle/>
          <a:p>
            <a:pPr lvl="4" algn="just" eaLnBrk="0" hangingPunct="0">
              <a:buClr>
                <a:srgbClr val="CCCC00"/>
              </a:buClr>
              <a:buSzPct val="55000"/>
              <a:buFont typeface="Wingdings" pitchFamily="2" charset="2"/>
              <a:buNone/>
            </a:pPr>
            <a:endParaRPr lang="en-US" sz="2800" u="sng"/>
          </a:p>
        </p:txBody>
      </p:sp>
      <p:sp>
        <p:nvSpPr>
          <p:cNvPr id="9219" name="Freeform 4"/>
          <p:cNvSpPr>
            <a:spLocks/>
          </p:cNvSpPr>
          <p:nvPr/>
        </p:nvSpPr>
        <p:spPr bwMode="auto">
          <a:xfrm>
            <a:off x="2159000" y="3529013"/>
            <a:ext cx="1397000" cy="2820987"/>
          </a:xfrm>
          <a:custGeom>
            <a:avLst/>
            <a:gdLst>
              <a:gd name="T0" fmla="*/ 1769149688 w 880"/>
              <a:gd name="T1" fmla="*/ 831651415 h 1777"/>
              <a:gd name="T2" fmla="*/ 1759069063 w 880"/>
              <a:gd name="T3" fmla="*/ 1232355394 h 1777"/>
              <a:gd name="T4" fmla="*/ 1854835000 w 880"/>
              <a:gd name="T5" fmla="*/ 1449088793 h 1777"/>
              <a:gd name="T6" fmla="*/ 1968242825 w 880"/>
              <a:gd name="T7" fmla="*/ 1648181895 h 1777"/>
              <a:gd name="T8" fmla="*/ 2106850625 w 880"/>
              <a:gd name="T9" fmla="*/ 1877515280 h 1777"/>
              <a:gd name="T10" fmla="*/ 2147483647 w 880"/>
              <a:gd name="T11" fmla="*/ 2147483647 h 1777"/>
              <a:gd name="T12" fmla="*/ 2144653763 w 880"/>
              <a:gd name="T13" fmla="*/ 2147483647 h 1777"/>
              <a:gd name="T14" fmla="*/ 2031245938 w 880"/>
              <a:gd name="T15" fmla="*/ 2147483647 h 1777"/>
              <a:gd name="T16" fmla="*/ 1963202513 w 880"/>
              <a:gd name="T17" fmla="*/ 2147483647 h 1777"/>
              <a:gd name="T18" fmla="*/ 1864915625 w 880"/>
              <a:gd name="T19" fmla="*/ 2147483647 h 1777"/>
              <a:gd name="T20" fmla="*/ 1630541888 w 880"/>
              <a:gd name="T21" fmla="*/ 2147483647 h 1777"/>
              <a:gd name="T22" fmla="*/ 1680945013 w 880"/>
              <a:gd name="T23" fmla="*/ 2147483647 h 1777"/>
              <a:gd name="T24" fmla="*/ 1859875313 w 880"/>
              <a:gd name="T25" fmla="*/ 2147483647 h 1777"/>
              <a:gd name="T26" fmla="*/ 1915318750 w 880"/>
              <a:gd name="T27" fmla="*/ 2147483647 h 1777"/>
              <a:gd name="T28" fmla="*/ 1635582200 w 880"/>
              <a:gd name="T29" fmla="*/ 2147483647 h 1777"/>
              <a:gd name="T30" fmla="*/ 1471771250 w 880"/>
              <a:gd name="T31" fmla="*/ 2147483647 h 1777"/>
              <a:gd name="T32" fmla="*/ 1328123138 w 880"/>
              <a:gd name="T33" fmla="*/ 2147483647 h 1777"/>
              <a:gd name="T34" fmla="*/ 1418848763 w 880"/>
              <a:gd name="T35" fmla="*/ 2147483647 h 1777"/>
              <a:gd name="T36" fmla="*/ 1476811563 w 880"/>
              <a:gd name="T37" fmla="*/ 2147483647 h 1777"/>
              <a:gd name="T38" fmla="*/ 1547375938 w 880"/>
              <a:gd name="T39" fmla="*/ 2147483647 h 1777"/>
              <a:gd name="T40" fmla="*/ 1620461263 w 880"/>
              <a:gd name="T41" fmla="*/ 2147483647 h 1777"/>
              <a:gd name="T42" fmla="*/ 1318042513 w 880"/>
              <a:gd name="T43" fmla="*/ 2147483647 h 1777"/>
              <a:gd name="T44" fmla="*/ 1227315300 w 880"/>
              <a:gd name="T45" fmla="*/ 2147483647 h 1777"/>
              <a:gd name="T46" fmla="*/ 1171871863 w 880"/>
              <a:gd name="T47" fmla="*/ 2147483647 h 1777"/>
              <a:gd name="T48" fmla="*/ 1113909063 w 880"/>
              <a:gd name="T49" fmla="*/ 2147483647 h 1777"/>
              <a:gd name="T50" fmla="*/ 1103828438 w 880"/>
              <a:gd name="T51" fmla="*/ 2147483647 h 1777"/>
              <a:gd name="T52" fmla="*/ 894656263 w 880"/>
              <a:gd name="T53" fmla="*/ 2147483647 h 1777"/>
              <a:gd name="T54" fmla="*/ 751006563 w 880"/>
              <a:gd name="T55" fmla="*/ 2147483647 h 1777"/>
              <a:gd name="T56" fmla="*/ 826611250 w 880"/>
              <a:gd name="T57" fmla="*/ 2147483647 h 1777"/>
              <a:gd name="T58" fmla="*/ 385584700 w 880"/>
              <a:gd name="T59" fmla="*/ 2147483647 h 1777"/>
              <a:gd name="T60" fmla="*/ 511592513 w 880"/>
              <a:gd name="T61" fmla="*/ 2147483647 h 1777"/>
              <a:gd name="T62" fmla="*/ 846772500 w 880"/>
              <a:gd name="T63" fmla="*/ 2147483647 h 1777"/>
              <a:gd name="T64" fmla="*/ 257055938 w 880"/>
              <a:gd name="T65" fmla="*/ 2147483647 h 1777"/>
              <a:gd name="T66" fmla="*/ 246975313 w 880"/>
              <a:gd name="T67" fmla="*/ 2147483647 h 1777"/>
              <a:gd name="T68" fmla="*/ 806450000 w 880"/>
              <a:gd name="T69" fmla="*/ 2147483647 h 1777"/>
              <a:gd name="T70" fmla="*/ 811490313 w 880"/>
              <a:gd name="T71" fmla="*/ 2147483647 h 1777"/>
              <a:gd name="T72" fmla="*/ 325100950 w 880"/>
              <a:gd name="T73" fmla="*/ 2147483647 h 1777"/>
              <a:gd name="T74" fmla="*/ 0 w 880"/>
              <a:gd name="T75" fmla="*/ 2147483647 h 1777"/>
              <a:gd name="T76" fmla="*/ 123488450 w 880"/>
              <a:gd name="T77" fmla="*/ 2147483647 h 1777"/>
              <a:gd name="T78" fmla="*/ 884575638 w 880"/>
              <a:gd name="T79" fmla="*/ 2147483647 h 1777"/>
              <a:gd name="T80" fmla="*/ 688003450 w 880"/>
              <a:gd name="T81" fmla="*/ 2147483647 h 1777"/>
              <a:gd name="T82" fmla="*/ 347781563 w 880"/>
              <a:gd name="T83" fmla="*/ 2036285889 h 1777"/>
              <a:gd name="T84" fmla="*/ 410786263 w 880"/>
              <a:gd name="T85" fmla="*/ 1796870294 h 1777"/>
              <a:gd name="T86" fmla="*/ 534273125 w 880"/>
              <a:gd name="T87" fmla="*/ 1557456286 h 1777"/>
              <a:gd name="T88" fmla="*/ 698084075 w 880"/>
              <a:gd name="T89" fmla="*/ 1343243837 h 1777"/>
              <a:gd name="T90" fmla="*/ 985381888 w 880"/>
              <a:gd name="T91" fmla="*/ 1171871655 h 1777"/>
              <a:gd name="T92" fmla="*/ 1391126250 w 880"/>
              <a:gd name="T93" fmla="*/ 927417336 h 1777"/>
              <a:gd name="T94" fmla="*/ 544353750 w 880"/>
              <a:gd name="T95" fmla="*/ 1958160265 h 1777"/>
              <a:gd name="T96" fmla="*/ 372983125 w 880"/>
              <a:gd name="T97" fmla="*/ 2147483647 h 1777"/>
              <a:gd name="T98" fmla="*/ 1008062500 w 880"/>
              <a:gd name="T99" fmla="*/ 2147483647 h 1777"/>
              <a:gd name="T100" fmla="*/ 1323082825 w 880"/>
              <a:gd name="T101" fmla="*/ 2147483647 h 1777"/>
              <a:gd name="T102" fmla="*/ 1529735638 w 880"/>
              <a:gd name="T103" fmla="*/ 1171871655 h 1777"/>
              <a:gd name="T104" fmla="*/ 1590219388 w 880"/>
              <a:gd name="T105" fmla="*/ 821570792 h 1777"/>
              <a:gd name="T106" fmla="*/ 1663303125 w 880"/>
              <a:gd name="T107" fmla="*/ 635079262 h 1777"/>
              <a:gd name="T108" fmla="*/ 1774190000 w 880"/>
              <a:gd name="T109" fmla="*/ 468748979 h 1777"/>
              <a:gd name="T110" fmla="*/ 1902718763 w 880"/>
              <a:gd name="T111" fmla="*/ 287297762 h 1777"/>
              <a:gd name="T112" fmla="*/ 2084170013 w 880"/>
              <a:gd name="T113" fmla="*/ 47882167 h 1777"/>
              <a:gd name="T114" fmla="*/ 1844754375 w 880"/>
              <a:gd name="T115" fmla="*/ 672882393 h 1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0"/>
              <a:gd name="T175" fmla="*/ 0 h 1777"/>
              <a:gd name="T176" fmla="*/ 880 w 880"/>
              <a:gd name="T177" fmla="*/ 1777 h 1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0" h="1777">
                <a:moveTo>
                  <a:pt x="732" y="267"/>
                </a:moveTo>
                <a:lnTo>
                  <a:pt x="728" y="273"/>
                </a:lnTo>
                <a:lnTo>
                  <a:pt x="719" y="288"/>
                </a:lnTo>
                <a:lnTo>
                  <a:pt x="713" y="302"/>
                </a:lnTo>
                <a:lnTo>
                  <a:pt x="707" y="315"/>
                </a:lnTo>
                <a:lnTo>
                  <a:pt x="702" y="330"/>
                </a:lnTo>
                <a:lnTo>
                  <a:pt x="696" y="347"/>
                </a:lnTo>
                <a:lnTo>
                  <a:pt x="688" y="389"/>
                </a:lnTo>
                <a:lnTo>
                  <a:pt x="688" y="436"/>
                </a:lnTo>
                <a:lnTo>
                  <a:pt x="692" y="463"/>
                </a:lnTo>
                <a:lnTo>
                  <a:pt x="694" y="476"/>
                </a:lnTo>
                <a:lnTo>
                  <a:pt x="698" y="489"/>
                </a:lnTo>
                <a:lnTo>
                  <a:pt x="702" y="503"/>
                </a:lnTo>
                <a:lnTo>
                  <a:pt x="707" y="518"/>
                </a:lnTo>
                <a:lnTo>
                  <a:pt x="713" y="531"/>
                </a:lnTo>
                <a:lnTo>
                  <a:pt x="721" y="546"/>
                </a:lnTo>
                <a:lnTo>
                  <a:pt x="728" y="561"/>
                </a:lnTo>
                <a:lnTo>
                  <a:pt x="736" y="575"/>
                </a:lnTo>
                <a:lnTo>
                  <a:pt x="743" y="590"/>
                </a:lnTo>
                <a:lnTo>
                  <a:pt x="751" y="603"/>
                </a:lnTo>
                <a:lnTo>
                  <a:pt x="759" y="616"/>
                </a:lnTo>
                <a:lnTo>
                  <a:pt x="766" y="630"/>
                </a:lnTo>
                <a:lnTo>
                  <a:pt x="774" y="641"/>
                </a:lnTo>
                <a:lnTo>
                  <a:pt x="781" y="654"/>
                </a:lnTo>
                <a:lnTo>
                  <a:pt x="789" y="666"/>
                </a:lnTo>
                <a:lnTo>
                  <a:pt x="796" y="677"/>
                </a:lnTo>
                <a:lnTo>
                  <a:pt x="810" y="702"/>
                </a:lnTo>
                <a:lnTo>
                  <a:pt x="817" y="711"/>
                </a:lnTo>
                <a:lnTo>
                  <a:pt x="823" y="723"/>
                </a:lnTo>
                <a:lnTo>
                  <a:pt x="836" y="745"/>
                </a:lnTo>
                <a:lnTo>
                  <a:pt x="848" y="766"/>
                </a:lnTo>
                <a:lnTo>
                  <a:pt x="857" y="787"/>
                </a:lnTo>
                <a:lnTo>
                  <a:pt x="867" y="806"/>
                </a:lnTo>
                <a:lnTo>
                  <a:pt x="874" y="827"/>
                </a:lnTo>
                <a:lnTo>
                  <a:pt x="880" y="869"/>
                </a:lnTo>
                <a:lnTo>
                  <a:pt x="880" y="912"/>
                </a:lnTo>
                <a:lnTo>
                  <a:pt x="876" y="935"/>
                </a:lnTo>
                <a:lnTo>
                  <a:pt x="870" y="954"/>
                </a:lnTo>
                <a:lnTo>
                  <a:pt x="869" y="965"/>
                </a:lnTo>
                <a:lnTo>
                  <a:pt x="865" y="975"/>
                </a:lnTo>
                <a:lnTo>
                  <a:pt x="859" y="992"/>
                </a:lnTo>
                <a:lnTo>
                  <a:pt x="851" y="1009"/>
                </a:lnTo>
                <a:lnTo>
                  <a:pt x="846" y="1026"/>
                </a:lnTo>
                <a:lnTo>
                  <a:pt x="838" y="1039"/>
                </a:lnTo>
                <a:lnTo>
                  <a:pt x="831" y="1052"/>
                </a:lnTo>
                <a:lnTo>
                  <a:pt x="825" y="1064"/>
                </a:lnTo>
                <a:lnTo>
                  <a:pt x="817" y="1075"/>
                </a:lnTo>
                <a:lnTo>
                  <a:pt x="806" y="1090"/>
                </a:lnTo>
                <a:lnTo>
                  <a:pt x="796" y="1104"/>
                </a:lnTo>
                <a:lnTo>
                  <a:pt x="795" y="1096"/>
                </a:lnTo>
                <a:lnTo>
                  <a:pt x="791" y="1079"/>
                </a:lnTo>
                <a:lnTo>
                  <a:pt x="787" y="1068"/>
                </a:lnTo>
                <a:lnTo>
                  <a:pt x="783" y="1052"/>
                </a:lnTo>
                <a:lnTo>
                  <a:pt x="779" y="1039"/>
                </a:lnTo>
                <a:lnTo>
                  <a:pt x="776" y="1024"/>
                </a:lnTo>
                <a:lnTo>
                  <a:pt x="768" y="1007"/>
                </a:lnTo>
                <a:lnTo>
                  <a:pt x="762" y="992"/>
                </a:lnTo>
                <a:lnTo>
                  <a:pt x="755" y="977"/>
                </a:lnTo>
                <a:lnTo>
                  <a:pt x="747" y="963"/>
                </a:lnTo>
                <a:lnTo>
                  <a:pt x="740" y="950"/>
                </a:lnTo>
                <a:lnTo>
                  <a:pt x="730" y="941"/>
                </a:lnTo>
                <a:lnTo>
                  <a:pt x="709" y="925"/>
                </a:lnTo>
                <a:lnTo>
                  <a:pt x="688" y="923"/>
                </a:lnTo>
                <a:lnTo>
                  <a:pt x="671" y="933"/>
                </a:lnTo>
                <a:lnTo>
                  <a:pt x="658" y="948"/>
                </a:lnTo>
                <a:lnTo>
                  <a:pt x="647" y="971"/>
                </a:lnTo>
                <a:lnTo>
                  <a:pt x="643" y="997"/>
                </a:lnTo>
                <a:lnTo>
                  <a:pt x="643" y="1026"/>
                </a:lnTo>
                <a:lnTo>
                  <a:pt x="647" y="1054"/>
                </a:lnTo>
                <a:lnTo>
                  <a:pt x="652" y="1069"/>
                </a:lnTo>
                <a:lnTo>
                  <a:pt x="660" y="1083"/>
                </a:lnTo>
                <a:lnTo>
                  <a:pt x="667" y="1096"/>
                </a:lnTo>
                <a:lnTo>
                  <a:pt x="677" y="1111"/>
                </a:lnTo>
                <a:lnTo>
                  <a:pt x="688" y="1130"/>
                </a:lnTo>
                <a:lnTo>
                  <a:pt x="702" y="1149"/>
                </a:lnTo>
                <a:lnTo>
                  <a:pt x="713" y="1170"/>
                </a:lnTo>
                <a:lnTo>
                  <a:pt x="726" y="1191"/>
                </a:lnTo>
                <a:lnTo>
                  <a:pt x="738" y="1212"/>
                </a:lnTo>
                <a:lnTo>
                  <a:pt x="747" y="1234"/>
                </a:lnTo>
                <a:lnTo>
                  <a:pt x="757" y="1255"/>
                </a:lnTo>
                <a:lnTo>
                  <a:pt x="762" y="1276"/>
                </a:lnTo>
                <a:lnTo>
                  <a:pt x="766" y="1314"/>
                </a:lnTo>
                <a:lnTo>
                  <a:pt x="764" y="1331"/>
                </a:lnTo>
                <a:lnTo>
                  <a:pt x="760" y="1341"/>
                </a:lnTo>
                <a:lnTo>
                  <a:pt x="757" y="1346"/>
                </a:lnTo>
                <a:lnTo>
                  <a:pt x="745" y="1360"/>
                </a:lnTo>
                <a:lnTo>
                  <a:pt x="728" y="1371"/>
                </a:lnTo>
                <a:lnTo>
                  <a:pt x="692" y="1377"/>
                </a:lnTo>
                <a:lnTo>
                  <a:pt x="662" y="1360"/>
                </a:lnTo>
                <a:lnTo>
                  <a:pt x="649" y="1344"/>
                </a:lnTo>
                <a:lnTo>
                  <a:pt x="635" y="1325"/>
                </a:lnTo>
                <a:lnTo>
                  <a:pt x="624" y="1306"/>
                </a:lnTo>
                <a:lnTo>
                  <a:pt x="614" y="1286"/>
                </a:lnTo>
                <a:lnTo>
                  <a:pt x="603" y="1265"/>
                </a:lnTo>
                <a:lnTo>
                  <a:pt x="594" y="1244"/>
                </a:lnTo>
                <a:lnTo>
                  <a:pt x="584" y="1225"/>
                </a:lnTo>
                <a:lnTo>
                  <a:pt x="575" y="1208"/>
                </a:lnTo>
                <a:lnTo>
                  <a:pt x="554" y="1185"/>
                </a:lnTo>
                <a:lnTo>
                  <a:pt x="533" y="1183"/>
                </a:lnTo>
                <a:lnTo>
                  <a:pt x="523" y="1193"/>
                </a:lnTo>
                <a:lnTo>
                  <a:pt x="523" y="1214"/>
                </a:lnTo>
                <a:lnTo>
                  <a:pt x="527" y="1238"/>
                </a:lnTo>
                <a:lnTo>
                  <a:pt x="531" y="1253"/>
                </a:lnTo>
                <a:lnTo>
                  <a:pt x="537" y="1270"/>
                </a:lnTo>
                <a:lnTo>
                  <a:pt x="542" y="1289"/>
                </a:lnTo>
                <a:lnTo>
                  <a:pt x="548" y="1308"/>
                </a:lnTo>
                <a:lnTo>
                  <a:pt x="556" y="1329"/>
                </a:lnTo>
                <a:lnTo>
                  <a:pt x="563" y="1350"/>
                </a:lnTo>
                <a:lnTo>
                  <a:pt x="567" y="1361"/>
                </a:lnTo>
                <a:lnTo>
                  <a:pt x="571" y="1373"/>
                </a:lnTo>
                <a:lnTo>
                  <a:pt x="575" y="1384"/>
                </a:lnTo>
                <a:lnTo>
                  <a:pt x="578" y="1394"/>
                </a:lnTo>
                <a:lnTo>
                  <a:pt x="582" y="1405"/>
                </a:lnTo>
                <a:lnTo>
                  <a:pt x="586" y="1416"/>
                </a:lnTo>
                <a:lnTo>
                  <a:pt x="592" y="1428"/>
                </a:lnTo>
                <a:lnTo>
                  <a:pt x="595" y="1439"/>
                </a:lnTo>
                <a:lnTo>
                  <a:pt x="603" y="1462"/>
                </a:lnTo>
                <a:lnTo>
                  <a:pt x="607" y="1473"/>
                </a:lnTo>
                <a:lnTo>
                  <a:pt x="611" y="1485"/>
                </a:lnTo>
                <a:lnTo>
                  <a:pt x="614" y="1496"/>
                </a:lnTo>
                <a:lnTo>
                  <a:pt x="616" y="1506"/>
                </a:lnTo>
                <a:lnTo>
                  <a:pt x="624" y="1528"/>
                </a:lnTo>
                <a:lnTo>
                  <a:pt x="630" y="1547"/>
                </a:lnTo>
                <a:lnTo>
                  <a:pt x="635" y="1568"/>
                </a:lnTo>
                <a:lnTo>
                  <a:pt x="641" y="1604"/>
                </a:lnTo>
                <a:lnTo>
                  <a:pt x="643" y="1636"/>
                </a:lnTo>
                <a:lnTo>
                  <a:pt x="639" y="1663"/>
                </a:lnTo>
                <a:lnTo>
                  <a:pt x="628" y="1682"/>
                </a:lnTo>
                <a:lnTo>
                  <a:pt x="609" y="1689"/>
                </a:lnTo>
                <a:lnTo>
                  <a:pt x="567" y="1686"/>
                </a:lnTo>
                <a:lnTo>
                  <a:pt x="535" y="1659"/>
                </a:lnTo>
                <a:lnTo>
                  <a:pt x="523" y="1638"/>
                </a:lnTo>
                <a:lnTo>
                  <a:pt x="512" y="1616"/>
                </a:lnTo>
                <a:lnTo>
                  <a:pt x="502" y="1591"/>
                </a:lnTo>
                <a:lnTo>
                  <a:pt x="499" y="1578"/>
                </a:lnTo>
                <a:lnTo>
                  <a:pt x="495" y="1564"/>
                </a:lnTo>
                <a:lnTo>
                  <a:pt x="491" y="1549"/>
                </a:lnTo>
                <a:lnTo>
                  <a:pt x="487" y="1536"/>
                </a:lnTo>
                <a:lnTo>
                  <a:pt x="485" y="1521"/>
                </a:lnTo>
                <a:lnTo>
                  <a:pt x="482" y="1507"/>
                </a:lnTo>
                <a:lnTo>
                  <a:pt x="472" y="1452"/>
                </a:lnTo>
                <a:lnTo>
                  <a:pt x="468" y="1441"/>
                </a:lnTo>
                <a:lnTo>
                  <a:pt x="466" y="1428"/>
                </a:lnTo>
                <a:lnTo>
                  <a:pt x="465" y="1418"/>
                </a:lnTo>
                <a:lnTo>
                  <a:pt x="461" y="1407"/>
                </a:lnTo>
                <a:lnTo>
                  <a:pt x="455" y="1388"/>
                </a:lnTo>
                <a:lnTo>
                  <a:pt x="449" y="1375"/>
                </a:lnTo>
                <a:lnTo>
                  <a:pt x="442" y="1371"/>
                </a:lnTo>
                <a:lnTo>
                  <a:pt x="440" y="1382"/>
                </a:lnTo>
                <a:lnTo>
                  <a:pt x="442" y="1399"/>
                </a:lnTo>
                <a:lnTo>
                  <a:pt x="446" y="1451"/>
                </a:lnTo>
                <a:lnTo>
                  <a:pt x="451" y="1517"/>
                </a:lnTo>
                <a:lnTo>
                  <a:pt x="455" y="1589"/>
                </a:lnTo>
                <a:lnTo>
                  <a:pt x="451" y="1657"/>
                </a:lnTo>
                <a:lnTo>
                  <a:pt x="447" y="1688"/>
                </a:lnTo>
                <a:lnTo>
                  <a:pt x="438" y="1716"/>
                </a:lnTo>
                <a:lnTo>
                  <a:pt x="434" y="1726"/>
                </a:lnTo>
                <a:lnTo>
                  <a:pt x="429" y="1735"/>
                </a:lnTo>
                <a:lnTo>
                  <a:pt x="413" y="1752"/>
                </a:lnTo>
                <a:lnTo>
                  <a:pt x="396" y="1762"/>
                </a:lnTo>
                <a:lnTo>
                  <a:pt x="381" y="1769"/>
                </a:lnTo>
                <a:lnTo>
                  <a:pt x="355" y="1777"/>
                </a:lnTo>
                <a:lnTo>
                  <a:pt x="313" y="1769"/>
                </a:lnTo>
                <a:lnTo>
                  <a:pt x="300" y="1756"/>
                </a:lnTo>
                <a:lnTo>
                  <a:pt x="292" y="1737"/>
                </a:lnTo>
                <a:lnTo>
                  <a:pt x="290" y="1716"/>
                </a:lnTo>
                <a:lnTo>
                  <a:pt x="294" y="1693"/>
                </a:lnTo>
                <a:lnTo>
                  <a:pt x="298" y="1682"/>
                </a:lnTo>
                <a:lnTo>
                  <a:pt x="301" y="1671"/>
                </a:lnTo>
                <a:lnTo>
                  <a:pt x="309" y="1648"/>
                </a:lnTo>
                <a:lnTo>
                  <a:pt x="313" y="1636"/>
                </a:lnTo>
                <a:lnTo>
                  <a:pt x="318" y="1627"/>
                </a:lnTo>
                <a:lnTo>
                  <a:pt x="324" y="1608"/>
                </a:lnTo>
                <a:lnTo>
                  <a:pt x="328" y="1581"/>
                </a:lnTo>
                <a:lnTo>
                  <a:pt x="322" y="1574"/>
                </a:lnTo>
                <a:lnTo>
                  <a:pt x="313" y="1574"/>
                </a:lnTo>
                <a:lnTo>
                  <a:pt x="263" y="1581"/>
                </a:lnTo>
                <a:lnTo>
                  <a:pt x="201" y="1583"/>
                </a:lnTo>
                <a:lnTo>
                  <a:pt x="157" y="1572"/>
                </a:lnTo>
                <a:lnTo>
                  <a:pt x="153" y="1566"/>
                </a:lnTo>
                <a:lnTo>
                  <a:pt x="152" y="1557"/>
                </a:lnTo>
                <a:lnTo>
                  <a:pt x="155" y="1547"/>
                </a:lnTo>
                <a:lnTo>
                  <a:pt x="163" y="1534"/>
                </a:lnTo>
                <a:lnTo>
                  <a:pt x="174" y="1521"/>
                </a:lnTo>
                <a:lnTo>
                  <a:pt x="188" y="1509"/>
                </a:lnTo>
                <a:lnTo>
                  <a:pt x="203" y="1498"/>
                </a:lnTo>
                <a:lnTo>
                  <a:pt x="218" y="1489"/>
                </a:lnTo>
                <a:lnTo>
                  <a:pt x="248" y="1470"/>
                </a:lnTo>
                <a:lnTo>
                  <a:pt x="279" y="1452"/>
                </a:lnTo>
                <a:lnTo>
                  <a:pt x="305" y="1437"/>
                </a:lnTo>
                <a:lnTo>
                  <a:pt x="324" y="1420"/>
                </a:lnTo>
                <a:lnTo>
                  <a:pt x="336" y="1403"/>
                </a:lnTo>
                <a:lnTo>
                  <a:pt x="334" y="1382"/>
                </a:lnTo>
                <a:lnTo>
                  <a:pt x="328" y="1373"/>
                </a:lnTo>
                <a:lnTo>
                  <a:pt x="315" y="1365"/>
                </a:lnTo>
                <a:lnTo>
                  <a:pt x="281" y="1358"/>
                </a:lnTo>
                <a:lnTo>
                  <a:pt x="188" y="1356"/>
                </a:lnTo>
                <a:lnTo>
                  <a:pt x="102" y="1350"/>
                </a:lnTo>
                <a:lnTo>
                  <a:pt x="80" y="1337"/>
                </a:lnTo>
                <a:lnTo>
                  <a:pt x="72" y="1327"/>
                </a:lnTo>
                <a:lnTo>
                  <a:pt x="74" y="1314"/>
                </a:lnTo>
                <a:lnTo>
                  <a:pt x="80" y="1299"/>
                </a:lnTo>
                <a:lnTo>
                  <a:pt x="87" y="1288"/>
                </a:lnTo>
                <a:lnTo>
                  <a:pt x="98" y="1276"/>
                </a:lnTo>
                <a:lnTo>
                  <a:pt x="112" y="1267"/>
                </a:lnTo>
                <a:lnTo>
                  <a:pt x="146" y="1252"/>
                </a:lnTo>
                <a:lnTo>
                  <a:pt x="186" y="1238"/>
                </a:lnTo>
                <a:lnTo>
                  <a:pt x="226" y="1225"/>
                </a:lnTo>
                <a:lnTo>
                  <a:pt x="263" y="1212"/>
                </a:lnTo>
                <a:lnTo>
                  <a:pt x="320" y="1174"/>
                </a:lnTo>
                <a:lnTo>
                  <a:pt x="336" y="1151"/>
                </a:lnTo>
                <a:lnTo>
                  <a:pt x="343" y="1130"/>
                </a:lnTo>
                <a:lnTo>
                  <a:pt x="343" y="1111"/>
                </a:lnTo>
                <a:lnTo>
                  <a:pt x="339" y="1102"/>
                </a:lnTo>
                <a:lnTo>
                  <a:pt x="336" y="1094"/>
                </a:lnTo>
                <a:lnTo>
                  <a:pt x="322" y="1083"/>
                </a:lnTo>
                <a:lnTo>
                  <a:pt x="303" y="1075"/>
                </a:lnTo>
                <a:lnTo>
                  <a:pt x="246" y="1079"/>
                </a:lnTo>
                <a:lnTo>
                  <a:pt x="191" y="1100"/>
                </a:lnTo>
                <a:lnTo>
                  <a:pt x="169" y="1113"/>
                </a:lnTo>
                <a:lnTo>
                  <a:pt x="150" y="1128"/>
                </a:lnTo>
                <a:lnTo>
                  <a:pt x="129" y="1140"/>
                </a:lnTo>
                <a:lnTo>
                  <a:pt x="106" y="1149"/>
                </a:lnTo>
                <a:lnTo>
                  <a:pt x="53" y="1155"/>
                </a:lnTo>
                <a:lnTo>
                  <a:pt x="26" y="1143"/>
                </a:lnTo>
                <a:lnTo>
                  <a:pt x="7" y="1123"/>
                </a:lnTo>
                <a:lnTo>
                  <a:pt x="0" y="1092"/>
                </a:lnTo>
                <a:lnTo>
                  <a:pt x="0" y="1056"/>
                </a:lnTo>
                <a:lnTo>
                  <a:pt x="2" y="1039"/>
                </a:lnTo>
                <a:lnTo>
                  <a:pt x="7" y="1020"/>
                </a:lnTo>
                <a:lnTo>
                  <a:pt x="15" y="1003"/>
                </a:lnTo>
                <a:lnTo>
                  <a:pt x="25" y="988"/>
                </a:lnTo>
                <a:lnTo>
                  <a:pt x="36" y="973"/>
                </a:lnTo>
                <a:lnTo>
                  <a:pt x="49" y="961"/>
                </a:lnTo>
                <a:lnTo>
                  <a:pt x="64" y="950"/>
                </a:lnTo>
                <a:lnTo>
                  <a:pt x="81" y="942"/>
                </a:lnTo>
                <a:lnTo>
                  <a:pt x="121" y="933"/>
                </a:lnTo>
                <a:lnTo>
                  <a:pt x="169" y="925"/>
                </a:lnTo>
                <a:lnTo>
                  <a:pt x="269" y="916"/>
                </a:lnTo>
                <a:lnTo>
                  <a:pt x="351" y="899"/>
                </a:lnTo>
                <a:lnTo>
                  <a:pt x="375" y="884"/>
                </a:lnTo>
                <a:lnTo>
                  <a:pt x="385" y="863"/>
                </a:lnTo>
                <a:lnTo>
                  <a:pt x="381" y="853"/>
                </a:lnTo>
                <a:lnTo>
                  <a:pt x="374" y="846"/>
                </a:lnTo>
                <a:lnTo>
                  <a:pt x="349" y="842"/>
                </a:lnTo>
                <a:lnTo>
                  <a:pt x="273" y="853"/>
                </a:lnTo>
                <a:lnTo>
                  <a:pt x="231" y="863"/>
                </a:lnTo>
                <a:lnTo>
                  <a:pt x="191" y="867"/>
                </a:lnTo>
                <a:lnTo>
                  <a:pt x="161" y="861"/>
                </a:lnTo>
                <a:lnTo>
                  <a:pt x="142" y="844"/>
                </a:lnTo>
                <a:lnTo>
                  <a:pt x="138" y="827"/>
                </a:lnTo>
                <a:lnTo>
                  <a:pt x="138" y="808"/>
                </a:lnTo>
                <a:lnTo>
                  <a:pt x="142" y="783"/>
                </a:lnTo>
                <a:lnTo>
                  <a:pt x="144" y="772"/>
                </a:lnTo>
                <a:lnTo>
                  <a:pt x="148" y="757"/>
                </a:lnTo>
                <a:lnTo>
                  <a:pt x="153" y="743"/>
                </a:lnTo>
                <a:lnTo>
                  <a:pt x="157" y="728"/>
                </a:lnTo>
                <a:lnTo>
                  <a:pt x="163" y="713"/>
                </a:lnTo>
                <a:lnTo>
                  <a:pt x="171" y="696"/>
                </a:lnTo>
                <a:lnTo>
                  <a:pt x="178" y="681"/>
                </a:lnTo>
                <a:lnTo>
                  <a:pt x="186" y="666"/>
                </a:lnTo>
                <a:lnTo>
                  <a:pt x="193" y="650"/>
                </a:lnTo>
                <a:lnTo>
                  <a:pt x="203" y="633"/>
                </a:lnTo>
                <a:lnTo>
                  <a:pt x="212" y="618"/>
                </a:lnTo>
                <a:lnTo>
                  <a:pt x="222" y="603"/>
                </a:lnTo>
                <a:lnTo>
                  <a:pt x="231" y="588"/>
                </a:lnTo>
                <a:lnTo>
                  <a:pt x="243" y="573"/>
                </a:lnTo>
                <a:lnTo>
                  <a:pt x="254" y="558"/>
                </a:lnTo>
                <a:lnTo>
                  <a:pt x="265" y="544"/>
                </a:lnTo>
                <a:lnTo>
                  <a:pt x="277" y="533"/>
                </a:lnTo>
                <a:lnTo>
                  <a:pt x="288" y="520"/>
                </a:lnTo>
                <a:lnTo>
                  <a:pt x="300" y="508"/>
                </a:lnTo>
                <a:lnTo>
                  <a:pt x="313" y="499"/>
                </a:lnTo>
                <a:lnTo>
                  <a:pt x="337" y="482"/>
                </a:lnTo>
                <a:lnTo>
                  <a:pt x="364" y="470"/>
                </a:lnTo>
                <a:lnTo>
                  <a:pt x="391" y="465"/>
                </a:lnTo>
                <a:lnTo>
                  <a:pt x="438" y="453"/>
                </a:lnTo>
                <a:lnTo>
                  <a:pt x="480" y="434"/>
                </a:lnTo>
                <a:lnTo>
                  <a:pt x="514" y="408"/>
                </a:lnTo>
                <a:lnTo>
                  <a:pt x="527" y="394"/>
                </a:lnTo>
                <a:lnTo>
                  <a:pt x="540" y="381"/>
                </a:lnTo>
                <a:lnTo>
                  <a:pt x="552" y="368"/>
                </a:lnTo>
                <a:lnTo>
                  <a:pt x="561" y="355"/>
                </a:lnTo>
                <a:lnTo>
                  <a:pt x="575" y="332"/>
                </a:lnTo>
                <a:lnTo>
                  <a:pt x="584" y="315"/>
                </a:lnTo>
                <a:lnTo>
                  <a:pt x="586" y="309"/>
                </a:lnTo>
                <a:lnTo>
                  <a:pt x="529" y="567"/>
                </a:lnTo>
                <a:lnTo>
                  <a:pt x="216" y="777"/>
                </a:lnTo>
                <a:lnTo>
                  <a:pt x="514" y="649"/>
                </a:lnTo>
                <a:lnTo>
                  <a:pt x="440" y="954"/>
                </a:lnTo>
                <a:lnTo>
                  <a:pt x="91" y="1033"/>
                </a:lnTo>
                <a:lnTo>
                  <a:pt x="430" y="1016"/>
                </a:lnTo>
                <a:lnTo>
                  <a:pt x="392" y="1219"/>
                </a:lnTo>
                <a:lnTo>
                  <a:pt x="148" y="1305"/>
                </a:lnTo>
                <a:lnTo>
                  <a:pt x="381" y="1276"/>
                </a:lnTo>
                <a:lnTo>
                  <a:pt x="358" y="1443"/>
                </a:lnTo>
                <a:lnTo>
                  <a:pt x="235" y="1536"/>
                </a:lnTo>
                <a:lnTo>
                  <a:pt x="370" y="1487"/>
                </a:lnTo>
                <a:lnTo>
                  <a:pt x="375" y="1716"/>
                </a:lnTo>
                <a:lnTo>
                  <a:pt x="400" y="1428"/>
                </a:lnTo>
                <a:lnTo>
                  <a:pt x="434" y="1208"/>
                </a:lnTo>
                <a:lnTo>
                  <a:pt x="571" y="1616"/>
                </a:lnTo>
                <a:lnTo>
                  <a:pt x="459" y="1128"/>
                </a:lnTo>
                <a:lnTo>
                  <a:pt x="499" y="967"/>
                </a:lnTo>
                <a:lnTo>
                  <a:pt x="694" y="1305"/>
                </a:lnTo>
                <a:lnTo>
                  <a:pt x="525" y="893"/>
                </a:lnTo>
                <a:lnTo>
                  <a:pt x="578" y="650"/>
                </a:lnTo>
                <a:lnTo>
                  <a:pt x="798" y="893"/>
                </a:lnTo>
                <a:lnTo>
                  <a:pt x="594" y="575"/>
                </a:lnTo>
                <a:lnTo>
                  <a:pt x="597" y="542"/>
                </a:lnTo>
                <a:lnTo>
                  <a:pt x="601" y="508"/>
                </a:lnTo>
                <a:lnTo>
                  <a:pt x="607" y="465"/>
                </a:lnTo>
                <a:lnTo>
                  <a:pt x="614" y="417"/>
                </a:lnTo>
                <a:lnTo>
                  <a:pt x="622" y="370"/>
                </a:lnTo>
                <a:lnTo>
                  <a:pt x="624" y="358"/>
                </a:lnTo>
                <a:lnTo>
                  <a:pt x="626" y="347"/>
                </a:lnTo>
                <a:lnTo>
                  <a:pt x="630" y="338"/>
                </a:lnTo>
                <a:lnTo>
                  <a:pt x="631" y="326"/>
                </a:lnTo>
                <a:lnTo>
                  <a:pt x="633" y="317"/>
                </a:lnTo>
                <a:lnTo>
                  <a:pt x="637" y="307"/>
                </a:lnTo>
                <a:lnTo>
                  <a:pt x="643" y="290"/>
                </a:lnTo>
                <a:lnTo>
                  <a:pt x="650" y="273"/>
                </a:lnTo>
                <a:lnTo>
                  <a:pt x="654" y="264"/>
                </a:lnTo>
                <a:lnTo>
                  <a:pt x="660" y="252"/>
                </a:lnTo>
                <a:lnTo>
                  <a:pt x="666" y="243"/>
                </a:lnTo>
                <a:lnTo>
                  <a:pt x="673" y="231"/>
                </a:lnTo>
                <a:lnTo>
                  <a:pt x="679" y="220"/>
                </a:lnTo>
                <a:lnTo>
                  <a:pt x="686" y="209"/>
                </a:lnTo>
                <a:lnTo>
                  <a:pt x="694" y="197"/>
                </a:lnTo>
                <a:lnTo>
                  <a:pt x="704" y="186"/>
                </a:lnTo>
                <a:lnTo>
                  <a:pt x="711" y="173"/>
                </a:lnTo>
                <a:lnTo>
                  <a:pt x="719" y="161"/>
                </a:lnTo>
                <a:lnTo>
                  <a:pt x="728" y="148"/>
                </a:lnTo>
                <a:lnTo>
                  <a:pt x="738" y="137"/>
                </a:lnTo>
                <a:lnTo>
                  <a:pt x="745" y="125"/>
                </a:lnTo>
                <a:lnTo>
                  <a:pt x="755" y="114"/>
                </a:lnTo>
                <a:lnTo>
                  <a:pt x="772" y="91"/>
                </a:lnTo>
                <a:lnTo>
                  <a:pt x="779" y="80"/>
                </a:lnTo>
                <a:lnTo>
                  <a:pt x="789" y="70"/>
                </a:lnTo>
                <a:lnTo>
                  <a:pt x="804" y="49"/>
                </a:lnTo>
                <a:lnTo>
                  <a:pt x="815" y="34"/>
                </a:lnTo>
                <a:lnTo>
                  <a:pt x="827" y="19"/>
                </a:lnTo>
                <a:lnTo>
                  <a:pt x="836" y="10"/>
                </a:lnTo>
                <a:lnTo>
                  <a:pt x="844" y="0"/>
                </a:lnTo>
                <a:lnTo>
                  <a:pt x="848" y="230"/>
                </a:lnTo>
                <a:lnTo>
                  <a:pt x="831" y="228"/>
                </a:lnTo>
                <a:lnTo>
                  <a:pt x="783" y="239"/>
                </a:lnTo>
                <a:lnTo>
                  <a:pt x="732" y="267"/>
                </a:lnTo>
                <a:close/>
              </a:path>
            </a:pathLst>
          </a:custGeom>
          <a:gradFill rotWithShape="0">
            <a:gsLst>
              <a:gs pos="0">
                <a:srgbClr val="CCCC00"/>
              </a:gs>
              <a:gs pos="100000">
                <a:srgbClr val="FFFFFF"/>
              </a:gs>
            </a:gsLst>
            <a:path path="rect">
              <a:fillToRect l="50000" t="50000" r="50000" b="50000"/>
            </a:path>
          </a:gradFill>
          <a:ln w="9525">
            <a:noFill/>
            <a:round/>
            <a:headEnd/>
            <a:tailEnd/>
          </a:ln>
        </p:spPr>
        <p:txBody>
          <a:bodyPr/>
          <a:lstStyle/>
          <a:p>
            <a:endParaRPr lang="en-US"/>
          </a:p>
        </p:txBody>
      </p:sp>
      <p:sp>
        <p:nvSpPr>
          <p:cNvPr id="9220"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9221" name="Freeform 6"/>
          <p:cNvSpPr>
            <a:spLocks/>
          </p:cNvSpPr>
          <p:nvPr/>
        </p:nvSpPr>
        <p:spPr bwMode="auto">
          <a:xfrm>
            <a:off x="3076575" y="979488"/>
            <a:ext cx="1271588" cy="1978025"/>
          </a:xfrm>
          <a:custGeom>
            <a:avLst/>
            <a:gdLst>
              <a:gd name="T0" fmla="*/ 398184844 w 801"/>
              <a:gd name="T1" fmla="*/ 2147483647 h 1246"/>
              <a:gd name="T2" fmla="*/ 468749247 w 801"/>
              <a:gd name="T3" fmla="*/ 2147483647 h 1246"/>
              <a:gd name="T4" fmla="*/ 430947682 w 801"/>
              <a:gd name="T5" fmla="*/ 2101810313 h 1246"/>
              <a:gd name="T6" fmla="*/ 378023586 w 801"/>
              <a:gd name="T7" fmla="*/ 1935480000 h 1246"/>
              <a:gd name="T8" fmla="*/ 312499498 w 801"/>
              <a:gd name="T9" fmla="*/ 1743948125 h 1246"/>
              <a:gd name="T10" fmla="*/ 297378554 w 801"/>
              <a:gd name="T11" fmla="*/ 1413808450 h 1246"/>
              <a:gd name="T12" fmla="*/ 388104215 w 801"/>
              <a:gd name="T13" fmla="*/ 1242436238 h 1246"/>
              <a:gd name="T14" fmla="*/ 501512085 w 801"/>
              <a:gd name="T15" fmla="*/ 1108868750 h 1246"/>
              <a:gd name="T16" fmla="*/ 531753972 w 801"/>
              <a:gd name="T17" fmla="*/ 1214715313 h 1246"/>
              <a:gd name="T18" fmla="*/ 574595851 w 801"/>
              <a:gd name="T19" fmla="*/ 1396166563 h 1246"/>
              <a:gd name="T20" fmla="*/ 756047172 w 801"/>
              <a:gd name="T21" fmla="*/ 1396166563 h 1246"/>
              <a:gd name="T22" fmla="*/ 766127801 w 801"/>
              <a:gd name="T23" fmla="*/ 1151710613 h 1246"/>
              <a:gd name="T24" fmla="*/ 680442455 w 801"/>
              <a:gd name="T25" fmla="*/ 907256250 h 1246"/>
              <a:gd name="T26" fmla="*/ 688003721 w 801"/>
              <a:gd name="T27" fmla="*/ 660280938 h 1246"/>
              <a:gd name="T28" fmla="*/ 899696929 w 801"/>
              <a:gd name="T29" fmla="*/ 693043763 h 1246"/>
              <a:gd name="T30" fmla="*/ 975301646 w 801"/>
              <a:gd name="T31" fmla="*/ 947578750 h 1246"/>
              <a:gd name="T32" fmla="*/ 1086188565 w 801"/>
              <a:gd name="T33" fmla="*/ 942538438 h 1246"/>
              <a:gd name="T34" fmla="*/ 1060986992 w 801"/>
              <a:gd name="T35" fmla="*/ 718245325 h 1246"/>
              <a:gd name="T36" fmla="*/ 1048385412 w 801"/>
              <a:gd name="T37" fmla="*/ 582155300 h 1246"/>
              <a:gd name="T38" fmla="*/ 1023183840 w 801"/>
              <a:gd name="T39" fmla="*/ 425905613 h 1246"/>
              <a:gd name="T40" fmla="*/ 1028224154 w 801"/>
              <a:gd name="T41" fmla="*/ 148688425 h 1246"/>
              <a:gd name="T42" fmla="*/ 1252518943 w 801"/>
              <a:gd name="T43" fmla="*/ 191531875 h 1246"/>
              <a:gd name="T44" fmla="*/ 1277720515 w 801"/>
              <a:gd name="T45" fmla="*/ 400704050 h 1246"/>
              <a:gd name="T46" fmla="*/ 1272680200 w 801"/>
              <a:gd name="T47" fmla="*/ 630039063 h 1246"/>
              <a:gd name="T48" fmla="*/ 1310481765 w 801"/>
              <a:gd name="T49" fmla="*/ 675401875 h 1246"/>
              <a:gd name="T50" fmla="*/ 1439010578 w 801"/>
              <a:gd name="T51" fmla="*/ 80645000 h 1246"/>
              <a:gd name="T52" fmla="*/ 1625502214 w 801"/>
              <a:gd name="T53" fmla="*/ 0 h 1246"/>
              <a:gd name="T54" fmla="*/ 1693545666 w 801"/>
              <a:gd name="T55" fmla="*/ 201612500 h 1246"/>
              <a:gd name="T56" fmla="*/ 1592739376 w 801"/>
              <a:gd name="T57" fmla="*/ 378023438 h 1246"/>
              <a:gd name="T58" fmla="*/ 1917840454 w 801"/>
              <a:gd name="T59" fmla="*/ 478829688 h 1246"/>
              <a:gd name="T60" fmla="*/ 1796872907 w 801"/>
              <a:gd name="T61" fmla="*/ 582155300 h 1246"/>
              <a:gd name="T62" fmla="*/ 1512094345 w 801"/>
              <a:gd name="T63" fmla="*/ 708164700 h 1246"/>
              <a:gd name="T64" fmla="*/ 1927921083 w 801"/>
              <a:gd name="T65" fmla="*/ 899694988 h 1246"/>
              <a:gd name="T66" fmla="*/ 1902719511 w 801"/>
              <a:gd name="T67" fmla="*/ 1038304375 h 1246"/>
              <a:gd name="T68" fmla="*/ 1444050893 w 801"/>
              <a:gd name="T69" fmla="*/ 1141629988 h 1246"/>
              <a:gd name="T70" fmla="*/ 1411288055 w 801"/>
              <a:gd name="T71" fmla="*/ 1315521563 h 1246"/>
              <a:gd name="T72" fmla="*/ 1794351956 w 801"/>
              <a:gd name="T73" fmla="*/ 1285279688 h 1246"/>
              <a:gd name="T74" fmla="*/ 2003525800 w 801"/>
              <a:gd name="T75" fmla="*/ 1491932500 h 1246"/>
              <a:gd name="T76" fmla="*/ 1874996987 w 801"/>
              <a:gd name="T77" fmla="*/ 1653222500 h 1246"/>
              <a:gd name="T78" fmla="*/ 1282760829 w 801"/>
              <a:gd name="T79" fmla="*/ 1648182188 h 1246"/>
              <a:gd name="T80" fmla="*/ 1411288055 w 801"/>
              <a:gd name="T81" fmla="*/ 1764109375 h 1246"/>
              <a:gd name="T82" fmla="*/ 1645663472 w 801"/>
              <a:gd name="T83" fmla="*/ 1902717175 h 1246"/>
              <a:gd name="T84" fmla="*/ 1559978126 w 801"/>
              <a:gd name="T85" fmla="*/ 2069047488 h 1246"/>
              <a:gd name="T86" fmla="*/ 1428929949 w 801"/>
              <a:gd name="T87" fmla="*/ 2147483647 h 1246"/>
              <a:gd name="T88" fmla="*/ 1277720515 w 801"/>
              <a:gd name="T89" fmla="*/ 2147483647 h 1246"/>
              <a:gd name="T90" fmla="*/ 1038304783 w 801"/>
              <a:gd name="T91" fmla="*/ 2147483647 h 1246"/>
              <a:gd name="T92" fmla="*/ 693044035 w 801"/>
              <a:gd name="T93" fmla="*/ 2147483647 h 1246"/>
              <a:gd name="T94" fmla="*/ 1486892772 w 801"/>
              <a:gd name="T95" fmla="*/ 1930439688 h 1246"/>
              <a:gd name="T96" fmla="*/ 1822074479 w 801"/>
              <a:gd name="T97" fmla="*/ 965219050 h 1246"/>
              <a:gd name="T98" fmla="*/ 1396167111 w 801"/>
              <a:gd name="T99" fmla="*/ 635079375 h 1246"/>
              <a:gd name="T100" fmla="*/ 952619437 w 801"/>
              <a:gd name="T101" fmla="*/ 1592738750 h 1246"/>
              <a:gd name="T102" fmla="*/ 632560261 w 801"/>
              <a:gd name="T103" fmla="*/ 2147483647 h 1246"/>
              <a:gd name="T104" fmla="*/ 526713657 w 801"/>
              <a:gd name="T105" fmla="*/ 2147483647 h 1246"/>
              <a:gd name="T106" fmla="*/ 446068625 w 801"/>
              <a:gd name="T107" fmla="*/ 2147483647 h 1246"/>
              <a:gd name="T108" fmla="*/ 340222021 w 801"/>
              <a:gd name="T109" fmla="*/ 2147483647 h 1246"/>
              <a:gd name="T110" fmla="*/ 216733523 w 801"/>
              <a:gd name="T111" fmla="*/ 2147483647 h 1246"/>
              <a:gd name="T112" fmla="*/ 40322516 w 801"/>
              <a:gd name="T113" fmla="*/ 2147483647 h 1246"/>
              <a:gd name="T114" fmla="*/ 317539812 w 801"/>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1"/>
              <a:gd name="T175" fmla="*/ 0 h 1246"/>
              <a:gd name="T176" fmla="*/ 801 w 801"/>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1" h="1246">
                <a:moveTo>
                  <a:pt x="126" y="1064"/>
                </a:moveTo>
                <a:lnTo>
                  <a:pt x="129" y="1060"/>
                </a:lnTo>
                <a:lnTo>
                  <a:pt x="139" y="1051"/>
                </a:lnTo>
                <a:lnTo>
                  <a:pt x="144" y="1043"/>
                </a:lnTo>
                <a:lnTo>
                  <a:pt x="152" y="1034"/>
                </a:lnTo>
                <a:lnTo>
                  <a:pt x="158" y="1022"/>
                </a:lnTo>
                <a:lnTo>
                  <a:pt x="165" y="1009"/>
                </a:lnTo>
                <a:lnTo>
                  <a:pt x="177" y="980"/>
                </a:lnTo>
                <a:lnTo>
                  <a:pt x="184" y="944"/>
                </a:lnTo>
                <a:lnTo>
                  <a:pt x="186" y="925"/>
                </a:lnTo>
                <a:lnTo>
                  <a:pt x="186" y="914"/>
                </a:lnTo>
                <a:lnTo>
                  <a:pt x="186" y="905"/>
                </a:lnTo>
                <a:lnTo>
                  <a:pt x="184" y="893"/>
                </a:lnTo>
                <a:lnTo>
                  <a:pt x="182" y="882"/>
                </a:lnTo>
                <a:lnTo>
                  <a:pt x="181" y="870"/>
                </a:lnTo>
                <a:lnTo>
                  <a:pt x="179" y="857"/>
                </a:lnTo>
                <a:lnTo>
                  <a:pt x="175" y="846"/>
                </a:lnTo>
                <a:lnTo>
                  <a:pt x="171" y="834"/>
                </a:lnTo>
                <a:lnTo>
                  <a:pt x="169" y="823"/>
                </a:lnTo>
                <a:lnTo>
                  <a:pt x="163" y="812"/>
                </a:lnTo>
                <a:lnTo>
                  <a:pt x="162" y="800"/>
                </a:lnTo>
                <a:lnTo>
                  <a:pt x="158" y="789"/>
                </a:lnTo>
                <a:lnTo>
                  <a:pt x="154" y="779"/>
                </a:lnTo>
                <a:lnTo>
                  <a:pt x="150" y="768"/>
                </a:lnTo>
                <a:lnTo>
                  <a:pt x="146" y="759"/>
                </a:lnTo>
                <a:lnTo>
                  <a:pt x="143" y="749"/>
                </a:lnTo>
                <a:lnTo>
                  <a:pt x="135" y="728"/>
                </a:lnTo>
                <a:lnTo>
                  <a:pt x="133" y="721"/>
                </a:lnTo>
                <a:lnTo>
                  <a:pt x="129" y="711"/>
                </a:lnTo>
                <a:lnTo>
                  <a:pt x="124" y="692"/>
                </a:lnTo>
                <a:lnTo>
                  <a:pt x="118" y="675"/>
                </a:lnTo>
                <a:lnTo>
                  <a:pt x="114" y="658"/>
                </a:lnTo>
                <a:lnTo>
                  <a:pt x="110" y="643"/>
                </a:lnTo>
                <a:lnTo>
                  <a:pt x="108" y="626"/>
                </a:lnTo>
                <a:lnTo>
                  <a:pt x="110" y="594"/>
                </a:lnTo>
                <a:lnTo>
                  <a:pt x="118" y="561"/>
                </a:lnTo>
                <a:lnTo>
                  <a:pt x="124" y="546"/>
                </a:lnTo>
                <a:lnTo>
                  <a:pt x="131" y="531"/>
                </a:lnTo>
                <a:lnTo>
                  <a:pt x="133" y="523"/>
                </a:lnTo>
                <a:lnTo>
                  <a:pt x="137" y="518"/>
                </a:lnTo>
                <a:lnTo>
                  <a:pt x="146" y="505"/>
                </a:lnTo>
                <a:lnTo>
                  <a:pt x="154" y="493"/>
                </a:lnTo>
                <a:lnTo>
                  <a:pt x="160" y="482"/>
                </a:lnTo>
                <a:lnTo>
                  <a:pt x="169" y="472"/>
                </a:lnTo>
                <a:lnTo>
                  <a:pt x="175" y="465"/>
                </a:lnTo>
                <a:lnTo>
                  <a:pt x="182" y="457"/>
                </a:lnTo>
                <a:lnTo>
                  <a:pt x="188" y="450"/>
                </a:lnTo>
                <a:lnTo>
                  <a:pt x="199" y="440"/>
                </a:lnTo>
                <a:lnTo>
                  <a:pt x="209" y="432"/>
                </a:lnTo>
                <a:lnTo>
                  <a:pt x="209" y="436"/>
                </a:lnTo>
                <a:lnTo>
                  <a:pt x="209" y="450"/>
                </a:lnTo>
                <a:lnTo>
                  <a:pt x="211" y="459"/>
                </a:lnTo>
                <a:lnTo>
                  <a:pt x="211" y="470"/>
                </a:lnTo>
                <a:lnTo>
                  <a:pt x="211" y="482"/>
                </a:lnTo>
                <a:lnTo>
                  <a:pt x="213" y="495"/>
                </a:lnTo>
                <a:lnTo>
                  <a:pt x="215" y="508"/>
                </a:lnTo>
                <a:lnTo>
                  <a:pt x="217" y="520"/>
                </a:lnTo>
                <a:lnTo>
                  <a:pt x="220" y="533"/>
                </a:lnTo>
                <a:lnTo>
                  <a:pt x="224" y="544"/>
                </a:lnTo>
                <a:lnTo>
                  <a:pt x="228" y="554"/>
                </a:lnTo>
                <a:lnTo>
                  <a:pt x="234" y="563"/>
                </a:lnTo>
                <a:lnTo>
                  <a:pt x="245" y="577"/>
                </a:lnTo>
                <a:lnTo>
                  <a:pt x="262" y="582"/>
                </a:lnTo>
                <a:lnTo>
                  <a:pt x="275" y="578"/>
                </a:lnTo>
                <a:lnTo>
                  <a:pt x="289" y="569"/>
                </a:lnTo>
                <a:lnTo>
                  <a:pt x="300" y="554"/>
                </a:lnTo>
                <a:lnTo>
                  <a:pt x="308" y="535"/>
                </a:lnTo>
                <a:lnTo>
                  <a:pt x="311" y="514"/>
                </a:lnTo>
                <a:lnTo>
                  <a:pt x="313" y="491"/>
                </a:lnTo>
                <a:lnTo>
                  <a:pt x="311" y="480"/>
                </a:lnTo>
                <a:lnTo>
                  <a:pt x="308" y="468"/>
                </a:lnTo>
                <a:lnTo>
                  <a:pt x="304" y="457"/>
                </a:lnTo>
                <a:lnTo>
                  <a:pt x="298" y="444"/>
                </a:lnTo>
                <a:lnTo>
                  <a:pt x="292" y="429"/>
                </a:lnTo>
                <a:lnTo>
                  <a:pt x="287" y="412"/>
                </a:lnTo>
                <a:lnTo>
                  <a:pt x="281" y="395"/>
                </a:lnTo>
                <a:lnTo>
                  <a:pt x="275" y="377"/>
                </a:lnTo>
                <a:lnTo>
                  <a:pt x="270" y="360"/>
                </a:lnTo>
                <a:lnTo>
                  <a:pt x="266" y="343"/>
                </a:lnTo>
                <a:lnTo>
                  <a:pt x="262" y="324"/>
                </a:lnTo>
                <a:lnTo>
                  <a:pt x="262" y="309"/>
                </a:lnTo>
                <a:lnTo>
                  <a:pt x="264" y="279"/>
                </a:lnTo>
                <a:lnTo>
                  <a:pt x="270" y="268"/>
                </a:lnTo>
                <a:lnTo>
                  <a:pt x="273" y="262"/>
                </a:lnTo>
                <a:lnTo>
                  <a:pt x="277" y="256"/>
                </a:lnTo>
                <a:lnTo>
                  <a:pt x="289" y="249"/>
                </a:lnTo>
                <a:lnTo>
                  <a:pt x="302" y="243"/>
                </a:lnTo>
                <a:lnTo>
                  <a:pt x="330" y="245"/>
                </a:lnTo>
                <a:lnTo>
                  <a:pt x="349" y="262"/>
                </a:lnTo>
                <a:lnTo>
                  <a:pt x="357" y="275"/>
                </a:lnTo>
                <a:lnTo>
                  <a:pt x="363" y="290"/>
                </a:lnTo>
                <a:lnTo>
                  <a:pt x="368" y="307"/>
                </a:lnTo>
                <a:lnTo>
                  <a:pt x="374" y="324"/>
                </a:lnTo>
                <a:lnTo>
                  <a:pt x="378" y="343"/>
                </a:lnTo>
                <a:lnTo>
                  <a:pt x="382" y="360"/>
                </a:lnTo>
                <a:lnTo>
                  <a:pt x="387" y="376"/>
                </a:lnTo>
                <a:lnTo>
                  <a:pt x="391" y="389"/>
                </a:lnTo>
                <a:lnTo>
                  <a:pt x="402" y="410"/>
                </a:lnTo>
                <a:lnTo>
                  <a:pt x="418" y="414"/>
                </a:lnTo>
                <a:lnTo>
                  <a:pt x="425" y="408"/>
                </a:lnTo>
                <a:lnTo>
                  <a:pt x="429" y="393"/>
                </a:lnTo>
                <a:lnTo>
                  <a:pt x="431" y="374"/>
                </a:lnTo>
                <a:lnTo>
                  <a:pt x="431" y="360"/>
                </a:lnTo>
                <a:lnTo>
                  <a:pt x="429" y="347"/>
                </a:lnTo>
                <a:lnTo>
                  <a:pt x="427" y="332"/>
                </a:lnTo>
                <a:lnTo>
                  <a:pt x="427" y="317"/>
                </a:lnTo>
                <a:lnTo>
                  <a:pt x="423" y="302"/>
                </a:lnTo>
                <a:lnTo>
                  <a:pt x="421" y="285"/>
                </a:lnTo>
                <a:lnTo>
                  <a:pt x="421" y="277"/>
                </a:lnTo>
                <a:lnTo>
                  <a:pt x="419" y="268"/>
                </a:lnTo>
                <a:lnTo>
                  <a:pt x="418" y="258"/>
                </a:lnTo>
                <a:lnTo>
                  <a:pt x="418" y="249"/>
                </a:lnTo>
                <a:lnTo>
                  <a:pt x="416" y="241"/>
                </a:lnTo>
                <a:lnTo>
                  <a:pt x="416" y="231"/>
                </a:lnTo>
                <a:lnTo>
                  <a:pt x="414" y="222"/>
                </a:lnTo>
                <a:lnTo>
                  <a:pt x="412" y="214"/>
                </a:lnTo>
                <a:lnTo>
                  <a:pt x="410" y="195"/>
                </a:lnTo>
                <a:lnTo>
                  <a:pt x="408" y="186"/>
                </a:lnTo>
                <a:lnTo>
                  <a:pt x="408" y="178"/>
                </a:lnTo>
                <a:lnTo>
                  <a:pt x="406" y="169"/>
                </a:lnTo>
                <a:lnTo>
                  <a:pt x="406" y="161"/>
                </a:lnTo>
                <a:lnTo>
                  <a:pt x="404" y="144"/>
                </a:lnTo>
                <a:lnTo>
                  <a:pt x="402" y="127"/>
                </a:lnTo>
                <a:lnTo>
                  <a:pt x="402" y="112"/>
                </a:lnTo>
                <a:lnTo>
                  <a:pt x="404" y="82"/>
                </a:lnTo>
                <a:lnTo>
                  <a:pt x="408" y="59"/>
                </a:lnTo>
                <a:lnTo>
                  <a:pt x="414" y="40"/>
                </a:lnTo>
                <a:lnTo>
                  <a:pt x="425" y="29"/>
                </a:lnTo>
                <a:lnTo>
                  <a:pt x="442" y="25"/>
                </a:lnTo>
                <a:lnTo>
                  <a:pt x="473" y="36"/>
                </a:lnTo>
                <a:lnTo>
                  <a:pt x="490" y="59"/>
                </a:lnTo>
                <a:lnTo>
                  <a:pt x="497" y="76"/>
                </a:lnTo>
                <a:lnTo>
                  <a:pt x="501" y="95"/>
                </a:lnTo>
                <a:lnTo>
                  <a:pt x="505" y="116"/>
                </a:lnTo>
                <a:lnTo>
                  <a:pt x="505" y="125"/>
                </a:lnTo>
                <a:lnTo>
                  <a:pt x="507" y="137"/>
                </a:lnTo>
                <a:lnTo>
                  <a:pt x="507" y="148"/>
                </a:lnTo>
                <a:lnTo>
                  <a:pt x="507" y="159"/>
                </a:lnTo>
                <a:lnTo>
                  <a:pt x="507" y="169"/>
                </a:lnTo>
                <a:lnTo>
                  <a:pt x="507" y="180"/>
                </a:lnTo>
                <a:lnTo>
                  <a:pt x="507" y="222"/>
                </a:lnTo>
                <a:lnTo>
                  <a:pt x="505" y="231"/>
                </a:lnTo>
                <a:lnTo>
                  <a:pt x="507" y="241"/>
                </a:lnTo>
                <a:lnTo>
                  <a:pt x="505" y="250"/>
                </a:lnTo>
                <a:lnTo>
                  <a:pt x="507" y="258"/>
                </a:lnTo>
                <a:lnTo>
                  <a:pt x="507" y="273"/>
                </a:lnTo>
                <a:lnTo>
                  <a:pt x="511" y="285"/>
                </a:lnTo>
                <a:lnTo>
                  <a:pt x="516" y="288"/>
                </a:lnTo>
                <a:lnTo>
                  <a:pt x="518" y="281"/>
                </a:lnTo>
                <a:lnTo>
                  <a:pt x="520" y="268"/>
                </a:lnTo>
                <a:lnTo>
                  <a:pt x="526" y="228"/>
                </a:lnTo>
                <a:lnTo>
                  <a:pt x="531" y="178"/>
                </a:lnTo>
                <a:lnTo>
                  <a:pt x="539" y="123"/>
                </a:lnTo>
                <a:lnTo>
                  <a:pt x="552" y="74"/>
                </a:lnTo>
                <a:lnTo>
                  <a:pt x="562" y="51"/>
                </a:lnTo>
                <a:lnTo>
                  <a:pt x="571" y="32"/>
                </a:lnTo>
                <a:lnTo>
                  <a:pt x="577" y="25"/>
                </a:lnTo>
                <a:lnTo>
                  <a:pt x="583" y="19"/>
                </a:lnTo>
                <a:lnTo>
                  <a:pt x="596" y="10"/>
                </a:lnTo>
                <a:lnTo>
                  <a:pt x="609" y="6"/>
                </a:lnTo>
                <a:lnTo>
                  <a:pt x="622" y="2"/>
                </a:lnTo>
                <a:lnTo>
                  <a:pt x="645" y="0"/>
                </a:lnTo>
                <a:lnTo>
                  <a:pt x="674" y="13"/>
                </a:lnTo>
                <a:lnTo>
                  <a:pt x="681" y="25"/>
                </a:lnTo>
                <a:lnTo>
                  <a:pt x="683" y="40"/>
                </a:lnTo>
                <a:lnTo>
                  <a:pt x="683" y="55"/>
                </a:lnTo>
                <a:lnTo>
                  <a:pt x="676" y="72"/>
                </a:lnTo>
                <a:lnTo>
                  <a:pt x="672" y="80"/>
                </a:lnTo>
                <a:lnTo>
                  <a:pt x="666" y="87"/>
                </a:lnTo>
                <a:lnTo>
                  <a:pt x="657" y="104"/>
                </a:lnTo>
                <a:lnTo>
                  <a:pt x="653" y="110"/>
                </a:lnTo>
                <a:lnTo>
                  <a:pt x="647" y="118"/>
                </a:lnTo>
                <a:lnTo>
                  <a:pt x="639" y="131"/>
                </a:lnTo>
                <a:lnTo>
                  <a:pt x="632" y="150"/>
                </a:lnTo>
                <a:lnTo>
                  <a:pt x="636" y="156"/>
                </a:lnTo>
                <a:lnTo>
                  <a:pt x="643" y="158"/>
                </a:lnTo>
                <a:lnTo>
                  <a:pt x="681" y="159"/>
                </a:lnTo>
                <a:lnTo>
                  <a:pt x="729" y="167"/>
                </a:lnTo>
                <a:lnTo>
                  <a:pt x="759" y="184"/>
                </a:lnTo>
                <a:lnTo>
                  <a:pt x="761" y="190"/>
                </a:lnTo>
                <a:lnTo>
                  <a:pt x="759" y="195"/>
                </a:lnTo>
                <a:lnTo>
                  <a:pt x="755" y="203"/>
                </a:lnTo>
                <a:lnTo>
                  <a:pt x="748" y="211"/>
                </a:lnTo>
                <a:lnTo>
                  <a:pt x="738" y="218"/>
                </a:lnTo>
                <a:lnTo>
                  <a:pt x="725" y="226"/>
                </a:lnTo>
                <a:lnTo>
                  <a:pt x="713" y="231"/>
                </a:lnTo>
                <a:lnTo>
                  <a:pt x="700" y="237"/>
                </a:lnTo>
                <a:lnTo>
                  <a:pt x="674" y="245"/>
                </a:lnTo>
                <a:lnTo>
                  <a:pt x="649" y="252"/>
                </a:lnTo>
                <a:lnTo>
                  <a:pt x="628" y="260"/>
                </a:lnTo>
                <a:lnTo>
                  <a:pt x="611" y="269"/>
                </a:lnTo>
                <a:lnTo>
                  <a:pt x="600" y="281"/>
                </a:lnTo>
                <a:lnTo>
                  <a:pt x="598" y="298"/>
                </a:lnTo>
                <a:lnTo>
                  <a:pt x="602" y="305"/>
                </a:lnTo>
                <a:lnTo>
                  <a:pt x="609" y="313"/>
                </a:lnTo>
                <a:lnTo>
                  <a:pt x="632" y="323"/>
                </a:lnTo>
                <a:lnTo>
                  <a:pt x="702" y="340"/>
                </a:lnTo>
                <a:lnTo>
                  <a:pt x="765" y="357"/>
                </a:lnTo>
                <a:lnTo>
                  <a:pt x="780" y="372"/>
                </a:lnTo>
                <a:lnTo>
                  <a:pt x="784" y="379"/>
                </a:lnTo>
                <a:lnTo>
                  <a:pt x="780" y="389"/>
                </a:lnTo>
                <a:lnTo>
                  <a:pt x="774" y="398"/>
                </a:lnTo>
                <a:lnTo>
                  <a:pt x="767" y="408"/>
                </a:lnTo>
                <a:lnTo>
                  <a:pt x="755" y="412"/>
                </a:lnTo>
                <a:lnTo>
                  <a:pt x="744" y="417"/>
                </a:lnTo>
                <a:lnTo>
                  <a:pt x="715" y="423"/>
                </a:lnTo>
                <a:lnTo>
                  <a:pt x="685" y="427"/>
                </a:lnTo>
                <a:lnTo>
                  <a:pt x="653" y="431"/>
                </a:lnTo>
                <a:lnTo>
                  <a:pt x="622" y="434"/>
                </a:lnTo>
                <a:lnTo>
                  <a:pt x="573" y="453"/>
                </a:lnTo>
                <a:lnTo>
                  <a:pt x="560" y="468"/>
                </a:lnTo>
                <a:lnTo>
                  <a:pt x="550" y="484"/>
                </a:lnTo>
                <a:lnTo>
                  <a:pt x="548" y="497"/>
                </a:lnTo>
                <a:lnTo>
                  <a:pt x="548" y="505"/>
                </a:lnTo>
                <a:lnTo>
                  <a:pt x="550" y="510"/>
                </a:lnTo>
                <a:lnTo>
                  <a:pt x="560" y="522"/>
                </a:lnTo>
                <a:lnTo>
                  <a:pt x="573" y="531"/>
                </a:lnTo>
                <a:lnTo>
                  <a:pt x="615" y="537"/>
                </a:lnTo>
                <a:lnTo>
                  <a:pt x="658" y="529"/>
                </a:lnTo>
                <a:lnTo>
                  <a:pt x="677" y="523"/>
                </a:lnTo>
                <a:lnTo>
                  <a:pt x="694" y="516"/>
                </a:lnTo>
                <a:lnTo>
                  <a:pt x="712" y="510"/>
                </a:lnTo>
                <a:lnTo>
                  <a:pt x="729" y="506"/>
                </a:lnTo>
                <a:lnTo>
                  <a:pt x="770" y="510"/>
                </a:lnTo>
                <a:lnTo>
                  <a:pt x="789" y="523"/>
                </a:lnTo>
                <a:lnTo>
                  <a:pt x="799" y="542"/>
                </a:lnTo>
                <a:lnTo>
                  <a:pt x="801" y="565"/>
                </a:lnTo>
                <a:lnTo>
                  <a:pt x="795" y="592"/>
                </a:lnTo>
                <a:lnTo>
                  <a:pt x="789" y="605"/>
                </a:lnTo>
                <a:lnTo>
                  <a:pt x="784" y="618"/>
                </a:lnTo>
                <a:lnTo>
                  <a:pt x="774" y="630"/>
                </a:lnTo>
                <a:lnTo>
                  <a:pt x="767" y="639"/>
                </a:lnTo>
                <a:lnTo>
                  <a:pt x="755" y="649"/>
                </a:lnTo>
                <a:lnTo>
                  <a:pt x="744" y="656"/>
                </a:lnTo>
                <a:lnTo>
                  <a:pt x="731" y="662"/>
                </a:lnTo>
                <a:lnTo>
                  <a:pt x="715" y="664"/>
                </a:lnTo>
                <a:lnTo>
                  <a:pt x="685" y="666"/>
                </a:lnTo>
                <a:lnTo>
                  <a:pt x="649" y="662"/>
                </a:lnTo>
                <a:lnTo>
                  <a:pt x="571" y="654"/>
                </a:lnTo>
                <a:lnTo>
                  <a:pt x="509" y="654"/>
                </a:lnTo>
                <a:lnTo>
                  <a:pt x="488" y="662"/>
                </a:lnTo>
                <a:lnTo>
                  <a:pt x="478" y="675"/>
                </a:lnTo>
                <a:lnTo>
                  <a:pt x="478" y="683"/>
                </a:lnTo>
                <a:lnTo>
                  <a:pt x="484" y="690"/>
                </a:lnTo>
                <a:lnTo>
                  <a:pt x="501" y="696"/>
                </a:lnTo>
                <a:lnTo>
                  <a:pt x="560" y="700"/>
                </a:lnTo>
                <a:lnTo>
                  <a:pt x="592" y="700"/>
                </a:lnTo>
                <a:lnTo>
                  <a:pt x="622" y="704"/>
                </a:lnTo>
                <a:lnTo>
                  <a:pt x="643" y="713"/>
                </a:lnTo>
                <a:lnTo>
                  <a:pt x="655" y="728"/>
                </a:lnTo>
                <a:lnTo>
                  <a:pt x="657" y="740"/>
                </a:lnTo>
                <a:lnTo>
                  <a:pt x="653" y="755"/>
                </a:lnTo>
                <a:lnTo>
                  <a:pt x="645" y="772"/>
                </a:lnTo>
                <a:lnTo>
                  <a:pt x="641" y="781"/>
                </a:lnTo>
                <a:lnTo>
                  <a:pt x="638" y="791"/>
                </a:lnTo>
                <a:lnTo>
                  <a:pt x="632" y="802"/>
                </a:lnTo>
                <a:lnTo>
                  <a:pt x="624" y="812"/>
                </a:lnTo>
                <a:lnTo>
                  <a:pt x="619" y="821"/>
                </a:lnTo>
                <a:lnTo>
                  <a:pt x="611" y="833"/>
                </a:lnTo>
                <a:lnTo>
                  <a:pt x="603" y="844"/>
                </a:lnTo>
                <a:lnTo>
                  <a:pt x="594" y="853"/>
                </a:lnTo>
                <a:lnTo>
                  <a:pt x="586" y="865"/>
                </a:lnTo>
                <a:lnTo>
                  <a:pt x="577" y="874"/>
                </a:lnTo>
                <a:lnTo>
                  <a:pt x="567" y="886"/>
                </a:lnTo>
                <a:lnTo>
                  <a:pt x="558" y="895"/>
                </a:lnTo>
                <a:lnTo>
                  <a:pt x="548" y="905"/>
                </a:lnTo>
                <a:lnTo>
                  <a:pt x="537" y="914"/>
                </a:lnTo>
                <a:lnTo>
                  <a:pt x="528" y="924"/>
                </a:lnTo>
                <a:lnTo>
                  <a:pt x="516" y="931"/>
                </a:lnTo>
                <a:lnTo>
                  <a:pt x="507" y="939"/>
                </a:lnTo>
                <a:lnTo>
                  <a:pt x="495" y="946"/>
                </a:lnTo>
                <a:lnTo>
                  <a:pt x="484" y="952"/>
                </a:lnTo>
                <a:lnTo>
                  <a:pt x="474" y="958"/>
                </a:lnTo>
                <a:lnTo>
                  <a:pt x="452" y="967"/>
                </a:lnTo>
                <a:lnTo>
                  <a:pt x="431" y="971"/>
                </a:lnTo>
                <a:lnTo>
                  <a:pt x="412" y="971"/>
                </a:lnTo>
                <a:lnTo>
                  <a:pt x="374" y="973"/>
                </a:lnTo>
                <a:lnTo>
                  <a:pt x="340" y="980"/>
                </a:lnTo>
                <a:lnTo>
                  <a:pt x="311" y="994"/>
                </a:lnTo>
                <a:lnTo>
                  <a:pt x="298" y="1001"/>
                </a:lnTo>
                <a:lnTo>
                  <a:pt x="287" y="1009"/>
                </a:lnTo>
                <a:lnTo>
                  <a:pt x="275" y="1018"/>
                </a:lnTo>
                <a:lnTo>
                  <a:pt x="266" y="1026"/>
                </a:lnTo>
                <a:lnTo>
                  <a:pt x="253" y="1041"/>
                </a:lnTo>
                <a:lnTo>
                  <a:pt x="243" y="1051"/>
                </a:lnTo>
                <a:lnTo>
                  <a:pt x="241" y="1054"/>
                </a:lnTo>
                <a:lnTo>
                  <a:pt x="325" y="874"/>
                </a:lnTo>
                <a:lnTo>
                  <a:pt x="590" y="766"/>
                </a:lnTo>
                <a:lnTo>
                  <a:pt x="347" y="815"/>
                </a:lnTo>
                <a:lnTo>
                  <a:pt x="450" y="599"/>
                </a:lnTo>
                <a:lnTo>
                  <a:pt x="723" y="596"/>
                </a:lnTo>
                <a:lnTo>
                  <a:pt x="467" y="554"/>
                </a:lnTo>
                <a:lnTo>
                  <a:pt x="529" y="410"/>
                </a:lnTo>
                <a:lnTo>
                  <a:pt x="723" y="383"/>
                </a:lnTo>
                <a:lnTo>
                  <a:pt x="547" y="368"/>
                </a:lnTo>
                <a:lnTo>
                  <a:pt x="588" y="249"/>
                </a:lnTo>
                <a:lnTo>
                  <a:pt x="694" y="197"/>
                </a:lnTo>
                <a:lnTo>
                  <a:pt x="586" y="213"/>
                </a:lnTo>
                <a:lnTo>
                  <a:pt x="619" y="42"/>
                </a:lnTo>
                <a:lnTo>
                  <a:pt x="554" y="252"/>
                </a:lnTo>
                <a:lnTo>
                  <a:pt x="495" y="410"/>
                </a:lnTo>
                <a:lnTo>
                  <a:pt x="457" y="85"/>
                </a:lnTo>
                <a:lnTo>
                  <a:pt x="463" y="465"/>
                </a:lnTo>
                <a:lnTo>
                  <a:pt x="408" y="580"/>
                </a:lnTo>
                <a:lnTo>
                  <a:pt x="317" y="298"/>
                </a:lnTo>
                <a:lnTo>
                  <a:pt x="378" y="632"/>
                </a:lnTo>
                <a:lnTo>
                  <a:pt x="300" y="804"/>
                </a:lnTo>
                <a:lnTo>
                  <a:pt x="175" y="588"/>
                </a:lnTo>
                <a:lnTo>
                  <a:pt x="277" y="857"/>
                </a:lnTo>
                <a:lnTo>
                  <a:pt x="270" y="880"/>
                </a:lnTo>
                <a:lnTo>
                  <a:pt x="260" y="906"/>
                </a:lnTo>
                <a:lnTo>
                  <a:pt x="251" y="937"/>
                </a:lnTo>
                <a:lnTo>
                  <a:pt x="237" y="971"/>
                </a:lnTo>
                <a:lnTo>
                  <a:pt x="224" y="1005"/>
                </a:lnTo>
                <a:lnTo>
                  <a:pt x="220" y="1013"/>
                </a:lnTo>
                <a:lnTo>
                  <a:pt x="217" y="1020"/>
                </a:lnTo>
                <a:lnTo>
                  <a:pt x="213" y="1028"/>
                </a:lnTo>
                <a:lnTo>
                  <a:pt x="209" y="1035"/>
                </a:lnTo>
                <a:lnTo>
                  <a:pt x="207" y="1043"/>
                </a:lnTo>
                <a:lnTo>
                  <a:pt x="203" y="1049"/>
                </a:lnTo>
                <a:lnTo>
                  <a:pt x="196" y="1062"/>
                </a:lnTo>
                <a:lnTo>
                  <a:pt x="186" y="1073"/>
                </a:lnTo>
                <a:lnTo>
                  <a:pt x="182" y="1079"/>
                </a:lnTo>
                <a:lnTo>
                  <a:pt x="177" y="1087"/>
                </a:lnTo>
                <a:lnTo>
                  <a:pt x="171" y="1092"/>
                </a:lnTo>
                <a:lnTo>
                  <a:pt x="163" y="1100"/>
                </a:lnTo>
                <a:lnTo>
                  <a:pt x="158" y="1107"/>
                </a:lnTo>
                <a:lnTo>
                  <a:pt x="150" y="1115"/>
                </a:lnTo>
                <a:lnTo>
                  <a:pt x="143" y="1123"/>
                </a:lnTo>
                <a:lnTo>
                  <a:pt x="135" y="1130"/>
                </a:lnTo>
                <a:lnTo>
                  <a:pt x="126" y="1138"/>
                </a:lnTo>
                <a:lnTo>
                  <a:pt x="118" y="1145"/>
                </a:lnTo>
                <a:lnTo>
                  <a:pt x="110" y="1153"/>
                </a:lnTo>
                <a:lnTo>
                  <a:pt x="101" y="1161"/>
                </a:lnTo>
                <a:lnTo>
                  <a:pt x="93" y="1168"/>
                </a:lnTo>
                <a:lnTo>
                  <a:pt x="86" y="1176"/>
                </a:lnTo>
                <a:lnTo>
                  <a:pt x="69" y="1189"/>
                </a:lnTo>
                <a:lnTo>
                  <a:pt x="61" y="1197"/>
                </a:lnTo>
                <a:lnTo>
                  <a:pt x="53" y="1202"/>
                </a:lnTo>
                <a:lnTo>
                  <a:pt x="38" y="1214"/>
                </a:lnTo>
                <a:lnTo>
                  <a:pt x="27" y="1225"/>
                </a:lnTo>
                <a:lnTo>
                  <a:pt x="16" y="1233"/>
                </a:lnTo>
                <a:lnTo>
                  <a:pt x="8" y="1240"/>
                </a:lnTo>
                <a:lnTo>
                  <a:pt x="0" y="1246"/>
                </a:lnTo>
                <a:lnTo>
                  <a:pt x="34" y="1073"/>
                </a:lnTo>
                <a:lnTo>
                  <a:pt x="46" y="1079"/>
                </a:lnTo>
                <a:lnTo>
                  <a:pt x="82" y="1077"/>
                </a:lnTo>
                <a:lnTo>
                  <a:pt x="126" y="1064"/>
                </a:lnTo>
                <a:close/>
              </a:path>
            </a:pathLst>
          </a:custGeom>
          <a:gradFill rotWithShape="0">
            <a:gsLst>
              <a:gs pos="0">
                <a:srgbClr val="FFFF99"/>
              </a:gs>
              <a:gs pos="100000">
                <a:srgbClr val="CCCC00"/>
              </a:gs>
            </a:gsLst>
            <a:lin ang="5400000" scaled="1"/>
          </a:gradFill>
          <a:ln w="9525">
            <a:noFill/>
            <a:round/>
            <a:headEnd/>
            <a:tailEnd/>
          </a:ln>
        </p:spPr>
        <p:txBody>
          <a:bodyPr/>
          <a:lstStyle/>
          <a:p>
            <a:endParaRPr lang="en-US"/>
          </a:p>
        </p:txBody>
      </p:sp>
      <p:sp>
        <p:nvSpPr>
          <p:cNvPr id="9222"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9223" name="Freeform 9"/>
          <p:cNvSpPr>
            <a:spLocks/>
          </p:cNvSpPr>
          <p:nvPr/>
        </p:nvSpPr>
        <p:spPr bwMode="auto">
          <a:xfrm>
            <a:off x="6359525" y="1500188"/>
            <a:ext cx="1266825" cy="1974850"/>
          </a:xfrm>
          <a:custGeom>
            <a:avLst/>
            <a:gdLst>
              <a:gd name="T0" fmla="*/ 390625013 w 798"/>
              <a:gd name="T1" fmla="*/ 2147483647 h 1244"/>
              <a:gd name="T2" fmla="*/ 463708750 w 798"/>
              <a:gd name="T3" fmla="*/ 2147483647 h 1244"/>
              <a:gd name="T4" fmla="*/ 423386250 w 798"/>
              <a:gd name="T5" fmla="*/ 2099289363 h 1244"/>
              <a:gd name="T6" fmla="*/ 372983125 w 798"/>
              <a:gd name="T7" fmla="*/ 1935480000 h 1244"/>
              <a:gd name="T8" fmla="*/ 304938113 w 798"/>
              <a:gd name="T9" fmla="*/ 1743948125 h 1244"/>
              <a:gd name="T10" fmla="*/ 289817175 w 798"/>
              <a:gd name="T11" fmla="*/ 1411287500 h 1244"/>
              <a:gd name="T12" fmla="*/ 380544388 w 798"/>
              <a:gd name="T13" fmla="*/ 1242436238 h 1244"/>
              <a:gd name="T14" fmla="*/ 496471575 w 798"/>
              <a:gd name="T15" fmla="*/ 1103828438 h 1244"/>
              <a:gd name="T16" fmla="*/ 524192500 w 798"/>
              <a:gd name="T17" fmla="*/ 1214715313 h 1244"/>
              <a:gd name="T18" fmla="*/ 567034363 w 798"/>
              <a:gd name="T19" fmla="*/ 1396166563 h 1244"/>
              <a:gd name="T20" fmla="*/ 748487200 w 798"/>
              <a:gd name="T21" fmla="*/ 1396166563 h 1244"/>
              <a:gd name="T22" fmla="*/ 758567825 w 798"/>
              <a:gd name="T23" fmla="*/ 1151710613 h 1244"/>
              <a:gd name="T24" fmla="*/ 677922825 w 798"/>
              <a:gd name="T25" fmla="*/ 907256250 h 1244"/>
              <a:gd name="T26" fmla="*/ 682963138 w 798"/>
              <a:gd name="T27" fmla="*/ 655240625 h 1244"/>
              <a:gd name="T28" fmla="*/ 897175625 w 798"/>
              <a:gd name="T29" fmla="*/ 693043763 h 1244"/>
              <a:gd name="T30" fmla="*/ 970260950 w 798"/>
              <a:gd name="T31" fmla="*/ 942538438 h 1244"/>
              <a:gd name="T32" fmla="*/ 1078626875 w 798"/>
              <a:gd name="T33" fmla="*/ 937498125 h 1244"/>
              <a:gd name="T34" fmla="*/ 1060984988 w 798"/>
              <a:gd name="T35" fmla="*/ 718245325 h 1244"/>
              <a:gd name="T36" fmla="*/ 1040823738 w 798"/>
              <a:gd name="T37" fmla="*/ 584676250 h 1244"/>
              <a:gd name="T38" fmla="*/ 1023183438 w 798"/>
              <a:gd name="T39" fmla="*/ 425905613 h 1244"/>
              <a:gd name="T40" fmla="*/ 1023183438 w 798"/>
              <a:gd name="T41" fmla="*/ 143648113 h 1244"/>
              <a:gd name="T42" fmla="*/ 1247476550 w 798"/>
              <a:gd name="T43" fmla="*/ 191531875 h 1244"/>
              <a:gd name="T44" fmla="*/ 1270158750 w 798"/>
              <a:gd name="T45" fmla="*/ 398184688 h 1244"/>
              <a:gd name="T46" fmla="*/ 1270158750 w 798"/>
              <a:gd name="T47" fmla="*/ 630039063 h 1244"/>
              <a:gd name="T48" fmla="*/ 1302921575 w 798"/>
              <a:gd name="T49" fmla="*/ 675401875 h 1244"/>
              <a:gd name="T50" fmla="*/ 1433969700 w 798"/>
              <a:gd name="T51" fmla="*/ 80645000 h 1244"/>
              <a:gd name="T52" fmla="*/ 1620461263 w 798"/>
              <a:gd name="T53" fmla="*/ 0 h 1244"/>
              <a:gd name="T54" fmla="*/ 1685985325 w 798"/>
              <a:gd name="T55" fmla="*/ 201612500 h 1244"/>
              <a:gd name="T56" fmla="*/ 1590219388 w 798"/>
              <a:gd name="T57" fmla="*/ 378023438 h 1244"/>
              <a:gd name="T58" fmla="*/ 1910278438 w 798"/>
              <a:gd name="T59" fmla="*/ 473789375 h 1244"/>
              <a:gd name="T60" fmla="*/ 1791831888 w 798"/>
              <a:gd name="T61" fmla="*/ 584676250 h 1244"/>
              <a:gd name="T62" fmla="*/ 1504534075 w 798"/>
              <a:gd name="T63" fmla="*/ 708164700 h 1244"/>
              <a:gd name="T64" fmla="*/ 1920359063 w 798"/>
              <a:gd name="T65" fmla="*/ 899694988 h 1244"/>
              <a:gd name="T66" fmla="*/ 1900197813 w 798"/>
              <a:gd name="T67" fmla="*/ 1038304375 h 1244"/>
              <a:gd name="T68" fmla="*/ 1441529375 w 798"/>
              <a:gd name="T69" fmla="*/ 1141629988 h 1244"/>
              <a:gd name="T70" fmla="*/ 1403727825 w 798"/>
              <a:gd name="T71" fmla="*/ 1315521563 h 1244"/>
              <a:gd name="T72" fmla="*/ 1791831888 w 798"/>
              <a:gd name="T73" fmla="*/ 1280239375 h 1244"/>
              <a:gd name="T74" fmla="*/ 1995963750 w 798"/>
              <a:gd name="T75" fmla="*/ 1491932500 h 1244"/>
              <a:gd name="T76" fmla="*/ 1867436575 w 798"/>
              <a:gd name="T77" fmla="*/ 1648182188 h 1244"/>
              <a:gd name="T78" fmla="*/ 1275199063 w 798"/>
              <a:gd name="T79" fmla="*/ 1643141875 h 1244"/>
              <a:gd name="T80" fmla="*/ 1403727825 w 798"/>
              <a:gd name="T81" fmla="*/ 1764109375 h 1244"/>
              <a:gd name="T82" fmla="*/ 1638101563 w 798"/>
              <a:gd name="T83" fmla="*/ 1902717175 h 1244"/>
              <a:gd name="T84" fmla="*/ 1552416250 w 798"/>
              <a:gd name="T85" fmla="*/ 2069047488 h 1244"/>
              <a:gd name="T86" fmla="*/ 1423889075 w 798"/>
              <a:gd name="T87" fmla="*/ 2147483647 h 1244"/>
              <a:gd name="T88" fmla="*/ 1270158750 w 798"/>
              <a:gd name="T89" fmla="*/ 2147483647 h 1244"/>
              <a:gd name="T90" fmla="*/ 1030743113 w 798"/>
              <a:gd name="T91" fmla="*/ 2147483647 h 1244"/>
              <a:gd name="T92" fmla="*/ 693043763 w 798"/>
              <a:gd name="T93" fmla="*/ 2147483647 h 1244"/>
              <a:gd name="T94" fmla="*/ 1481851875 w 798"/>
              <a:gd name="T95" fmla="*/ 1930439688 h 1244"/>
              <a:gd name="T96" fmla="*/ 1819552813 w 798"/>
              <a:gd name="T97" fmla="*/ 965219050 h 1244"/>
              <a:gd name="T98" fmla="*/ 1393647200 w 798"/>
              <a:gd name="T99" fmla="*/ 635079375 h 1244"/>
              <a:gd name="T100" fmla="*/ 945059388 w 798"/>
              <a:gd name="T101" fmla="*/ 1592738750 h 1244"/>
              <a:gd name="T102" fmla="*/ 624998750 w 798"/>
              <a:gd name="T103" fmla="*/ 2147483647 h 1244"/>
              <a:gd name="T104" fmla="*/ 524192500 w 798"/>
              <a:gd name="T105" fmla="*/ 2147483647 h 1244"/>
              <a:gd name="T106" fmla="*/ 438507188 w 798"/>
              <a:gd name="T107" fmla="*/ 2147483647 h 1244"/>
              <a:gd name="T108" fmla="*/ 332660625 w 798"/>
              <a:gd name="T109" fmla="*/ 2147483647 h 1244"/>
              <a:gd name="T110" fmla="*/ 209173763 w 798"/>
              <a:gd name="T111" fmla="*/ 2147483647 h 1244"/>
              <a:gd name="T112" fmla="*/ 32761238 w 798"/>
              <a:gd name="T113" fmla="*/ 2147483647 h 1244"/>
              <a:gd name="T114" fmla="*/ 315018738 w 79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4"/>
              <a:gd name="T176" fmla="*/ 798 w 79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4">
                <a:moveTo>
                  <a:pt x="125" y="1062"/>
                </a:moveTo>
                <a:lnTo>
                  <a:pt x="129" y="1060"/>
                </a:lnTo>
                <a:lnTo>
                  <a:pt x="136" y="1049"/>
                </a:lnTo>
                <a:lnTo>
                  <a:pt x="144" y="1041"/>
                </a:lnTo>
                <a:lnTo>
                  <a:pt x="149" y="1032"/>
                </a:lnTo>
                <a:lnTo>
                  <a:pt x="155" y="1022"/>
                </a:lnTo>
                <a:lnTo>
                  <a:pt x="163" y="1009"/>
                </a:lnTo>
                <a:lnTo>
                  <a:pt x="174" y="980"/>
                </a:lnTo>
                <a:lnTo>
                  <a:pt x="182" y="944"/>
                </a:lnTo>
                <a:lnTo>
                  <a:pt x="184" y="925"/>
                </a:lnTo>
                <a:lnTo>
                  <a:pt x="184" y="914"/>
                </a:lnTo>
                <a:lnTo>
                  <a:pt x="184" y="905"/>
                </a:lnTo>
                <a:lnTo>
                  <a:pt x="182" y="893"/>
                </a:lnTo>
                <a:lnTo>
                  <a:pt x="182" y="882"/>
                </a:lnTo>
                <a:lnTo>
                  <a:pt x="180" y="870"/>
                </a:lnTo>
                <a:lnTo>
                  <a:pt x="176" y="857"/>
                </a:lnTo>
                <a:lnTo>
                  <a:pt x="172" y="846"/>
                </a:lnTo>
                <a:lnTo>
                  <a:pt x="168" y="833"/>
                </a:lnTo>
                <a:lnTo>
                  <a:pt x="167" y="821"/>
                </a:lnTo>
                <a:lnTo>
                  <a:pt x="163" y="810"/>
                </a:lnTo>
                <a:lnTo>
                  <a:pt x="159" y="800"/>
                </a:lnTo>
                <a:lnTo>
                  <a:pt x="155" y="789"/>
                </a:lnTo>
                <a:lnTo>
                  <a:pt x="151" y="778"/>
                </a:lnTo>
                <a:lnTo>
                  <a:pt x="148" y="768"/>
                </a:lnTo>
                <a:lnTo>
                  <a:pt x="144" y="759"/>
                </a:lnTo>
                <a:lnTo>
                  <a:pt x="140" y="747"/>
                </a:lnTo>
                <a:lnTo>
                  <a:pt x="134" y="728"/>
                </a:lnTo>
                <a:lnTo>
                  <a:pt x="131" y="719"/>
                </a:lnTo>
                <a:lnTo>
                  <a:pt x="127" y="709"/>
                </a:lnTo>
                <a:lnTo>
                  <a:pt x="121" y="692"/>
                </a:lnTo>
                <a:lnTo>
                  <a:pt x="115" y="675"/>
                </a:lnTo>
                <a:lnTo>
                  <a:pt x="112" y="658"/>
                </a:lnTo>
                <a:lnTo>
                  <a:pt x="108" y="641"/>
                </a:lnTo>
                <a:lnTo>
                  <a:pt x="106" y="624"/>
                </a:lnTo>
                <a:lnTo>
                  <a:pt x="108" y="592"/>
                </a:lnTo>
                <a:lnTo>
                  <a:pt x="115" y="560"/>
                </a:lnTo>
                <a:lnTo>
                  <a:pt x="121" y="544"/>
                </a:lnTo>
                <a:lnTo>
                  <a:pt x="129" y="529"/>
                </a:lnTo>
                <a:lnTo>
                  <a:pt x="132" y="523"/>
                </a:lnTo>
                <a:lnTo>
                  <a:pt x="136" y="516"/>
                </a:lnTo>
                <a:lnTo>
                  <a:pt x="144" y="505"/>
                </a:lnTo>
                <a:lnTo>
                  <a:pt x="151" y="493"/>
                </a:lnTo>
                <a:lnTo>
                  <a:pt x="159" y="482"/>
                </a:lnTo>
                <a:lnTo>
                  <a:pt x="167" y="472"/>
                </a:lnTo>
                <a:lnTo>
                  <a:pt x="172" y="463"/>
                </a:lnTo>
                <a:lnTo>
                  <a:pt x="180" y="455"/>
                </a:lnTo>
                <a:lnTo>
                  <a:pt x="187" y="450"/>
                </a:lnTo>
                <a:lnTo>
                  <a:pt x="197" y="438"/>
                </a:lnTo>
                <a:lnTo>
                  <a:pt x="208" y="431"/>
                </a:lnTo>
                <a:lnTo>
                  <a:pt x="208" y="436"/>
                </a:lnTo>
                <a:lnTo>
                  <a:pt x="208" y="450"/>
                </a:lnTo>
                <a:lnTo>
                  <a:pt x="208" y="459"/>
                </a:lnTo>
                <a:lnTo>
                  <a:pt x="208" y="470"/>
                </a:lnTo>
                <a:lnTo>
                  <a:pt x="208" y="482"/>
                </a:lnTo>
                <a:lnTo>
                  <a:pt x="210" y="493"/>
                </a:lnTo>
                <a:lnTo>
                  <a:pt x="212" y="506"/>
                </a:lnTo>
                <a:lnTo>
                  <a:pt x="216" y="520"/>
                </a:lnTo>
                <a:lnTo>
                  <a:pt x="218" y="531"/>
                </a:lnTo>
                <a:lnTo>
                  <a:pt x="222" y="542"/>
                </a:lnTo>
                <a:lnTo>
                  <a:pt x="225" y="554"/>
                </a:lnTo>
                <a:lnTo>
                  <a:pt x="231" y="563"/>
                </a:lnTo>
                <a:lnTo>
                  <a:pt x="244" y="577"/>
                </a:lnTo>
                <a:lnTo>
                  <a:pt x="259" y="582"/>
                </a:lnTo>
                <a:lnTo>
                  <a:pt x="273" y="578"/>
                </a:lnTo>
                <a:lnTo>
                  <a:pt x="286" y="569"/>
                </a:lnTo>
                <a:lnTo>
                  <a:pt x="297" y="554"/>
                </a:lnTo>
                <a:lnTo>
                  <a:pt x="305" y="535"/>
                </a:lnTo>
                <a:lnTo>
                  <a:pt x="311" y="514"/>
                </a:lnTo>
                <a:lnTo>
                  <a:pt x="311" y="491"/>
                </a:lnTo>
                <a:lnTo>
                  <a:pt x="309" y="480"/>
                </a:lnTo>
                <a:lnTo>
                  <a:pt x="307" y="469"/>
                </a:lnTo>
                <a:lnTo>
                  <a:pt x="301" y="457"/>
                </a:lnTo>
                <a:lnTo>
                  <a:pt x="297" y="444"/>
                </a:lnTo>
                <a:lnTo>
                  <a:pt x="292" y="429"/>
                </a:lnTo>
                <a:lnTo>
                  <a:pt x="284" y="412"/>
                </a:lnTo>
                <a:lnTo>
                  <a:pt x="280" y="395"/>
                </a:lnTo>
                <a:lnTo>
                  <a:pt x="273" y="378"/>
                </a:lnTo>
                <a:lnTo>
                  <a:pt x="269" y="360"/>
                </a:lnTo>
                <a:lnTo>
                  <a:pt x="263" y="341"/>
                </a:lnTo>
                <a:lnTo>
                  <a:pt x="261" y="324"/>
                </a:lnTo>
                <a:lnTo>
                  <a:pt x="259" y="307"/>
                </a:lnTo>
                <a:lnTo>
                  <a:pt x="263" y="279"/>
                </a:lnTo>
                <a:lnTo>
                  <a:pt x="267" y="266"/>
                </a:lnTo>
                <a:lnTo>
                  <a:pt x="271" y="260"/>
                </a:lnTo>
                <a:lnTo>
                  <a:pt x="275" y="256"/>
                </a:lnTo>
                <a:lnTo>
                  <a:pt x="286" y="249"/>
                </a:lnTo>
                <a:lnTo>
                  <a:pt x="301" y="243"/>
                </a:lnTo>
                <a:lnTo>
                  <a:pt x="328" y="245"/>
                </a:lnTo>
                <a:lnTo>
                  <a:pt x="349" y="262"/>
                </a:lnTo>
                <a:lnTo>
                  <a:pt x="356" y="275"/>
                </a:lnTo>
                <a:lnTo>
                  <a:pt x="362" y="290"/>
                </a:lnTo>
                <a:lnTo>
                  <a:pt x="368" y="307"/>
                </a:lnTo>
                <a:lnTo>
                  <a:pt x="371" y="324"/>
                </a:lnTo>
                <a:lnTo>
                  <a:pt x="375" y="341"/>
                </a:lnTo>
                <a:lnTo>
                  <a:pt x="381" y="359"/>
                </a:lnTo>
                <a:lnTo>
                  <a:pt x="385" y="374"/>
                </a:lnTo>
                <a:lnTo>
                  <a:pt x="388" y="389"/>
                </a:lnTo>
                <a:lnTo>
                  <a:pt x="400" y="408"/>
                </a:lnTo>
                <a:lnTo>
                  <a:pt x="417" y="414"/>
                </a:lnTo>
                <a:lnTo>
                  <a:pt x="424" y="406"/>
                </a:lnTo>
                <a:lnTo>
                  <a:pt x="428" y="393"/>
                </a:lnTo>
                <a:lnTo>
                  <a:pt x="428" y="372"/>
                </a:lnTo>
                <a:lnTo>
                  <a:pt x="428" y="360"/>
                </a:lnTo>
                <a:lnTo>
                  <a:pt x="426" y="347"/>
                </a:lnTo>
                <a:lnTo>
                  <a:pt x="426" y="332"/>
                </a:lnTo>
                <a:lnTo>
                  <a:pt x="424" y="317"/>
                </a:lnTo>
                <a:lnTo>
                  <a:pt x="423" y="302"/>
                </a:lnTo>
                <a:lnTo>
                  <a:pt x="421" y="285"/>
                </a:lnTo>
                <a:lnTo>
                  <a:pt x="419" y="275"/>
                </a:lnTo>
                <a:lnTo>
                  <a:pt x="417" y="266"/>
                </a:lnTo>
                <a:lnTo>
                  <a:pt x="417" y="258"/>
                </a:lnTo>
                <a:lnTo>
                  <a:pt x="415" y="249"/>
                </a:lnTo>
                <a:lnTo>
                  <a:pt x="413" y="239"/>
                </a:lnTo>
                <a:lnTo>
                  <a:pt x="413" y="232"/>
                </a:lnTo>
                <a:lnTo>
                  <a:pt x="411" y="222"/>
                </a:lnTo>
                <a:lnTo>
                  <a:pt x="409" y="213"/>
                </a:lnTo>
                <a:lnTo>
                  <a:pt x="407" y="195"/>
                </a:lnTo>
                <a:lnTo>
                  <a:pt x="406" y="186"/>
                </a:lnTo>
                <a:lnTo>
                  <a:pt x="406" y="177"/>
                </a:lnTo>
                <a:lnTo>
                  <a:pt x="406" y="169"/>
                </a:lnTo>
                <a:lnTo>
                  <a:pt x="404" y="159"/>
                </a:lnTo>
                <a:lnTo>
                  <a:pt x="402" y="142"/>
                </a:lnTo>
                <a:lnTo>
                  <a:pt x="402" y="127"/>
                </a:lnTo>
                <a:lnTo>
                  <a:pt x="400" y="110"/>
                </a:lnTo>
                <a:lnTo>
                  <a:pt x="402" y="82"/>
                </a:lnTo>
                <a:lnTo>
                  <a:pt x="406" y="57"/>
                </a:lnTo>
                <a:lnTo>
                  <a:pt x="411" y="40"/>
                </a:lnTo>
                <a:lnTo>
                  <a:pt x="424" y="29"/>
                </a:lnTo>
                <a:lnTo>
                  <a:pt x="440" y="25"/>
                </a:lnTo>
                <a:lnTo>
                  <a:pt x="470" y="34"/>
                </a:lnTo>
                <a:lnTo>
                  <a:pt x="489" y="59"/>
                </a:lnTo>
                <a:lnTo>
                  <a:pt x="495" y="76"/>
                </a:lnTo>
                <a:lnTo>
                  <a:pt x="500" y="95"/>
                </a:lnTo>
                <a:lnTo>
                  <a:pt x="502" y="116"/>
                </a:lnTo>
                <a:lnTo>
                  <a:pt x="502" y="125"/>
                </a:lnTo>
                <a:lnTo>
                  <a:pt x="504" y="137"/>
                </a:lnTo>
                <a:lnTo>
                  <a:pt x="504" y="148"/>
                </a:lnTo>
                <a:lnTo>
                  <a:pt x="504" y="158"/>
                </a:lnTo>
                <a:lnTo>
                  <a:pt x="504" y="169"/>
                </a:lnTo>
                <a:lnTo>
                  <a:pt x="504" y="180"/>
                </a:lnTo>
                <a:lnTo>
                  <a:pt x="504" y="222"/>
                </a:lnTo>
                <a:lnTo>
                  <a:pt x="504" y="232"/>
                </a:lnTo>
                <a:lnTo>
                  <a:pt x="504" y="241"/>
                </a:lnTo>
                <a:lnTo>
                  <a:pt x="504" y="250"/>
                </a:lnTo>
                <a:lnTo>
                  <a:pt x="504" y="258"/>
                </a:lnTo>
                <a:lnTo>
                  <a:pt x="506" y="273"/>
                </a:lnTo>
                <a:lnTo>
                  <a:pt x="508" y="283"/>
                </a:lnTo>
                <a:lnTo>
                  <a:pt x="514" y="288"/>
                </a:lnTo>
                <a:lnTo>
                  <a:pt x="516" y="281"/>
                </a:lnTo>
                <a:lnTo>
                  <a:pt x="517" y="268"/>
                </a:lnTo>
                <a:lnTo>
                  <a:pt x="523" y="228"/>
                </a:lnTo>
                <a:lnTo>
                  <a:pt x="529" y="178"/>
                </a:lnTo>
                <a:lnTo>
                  <a:pt x="538" y="123"/>
                </a:lnTo>
                <a:lnTo>
                  <a:pt x="552" y="72"/>
                </a:lnTo>
                <a:lnTo>
                  <a:pt x="559" y="51"/>
                </a:lnTo>
                <a:lnTo>
                  <a:pt x="569" y="32"/>
                </a:lnTo>
                <a:lnTo>
                  <a:pt x="574" y="25"/>
                </a:lnTo>
                <a:lnTo>
                  <a:pt x="580" y="19"/>
                </a:lnTo>
                <a:lnTo>
                  <a:pt x="595" y="10"/>
                </a:lnTo>
                <a:lnTo>
                  <a:pt x="608" y="4"/>
                </a:lnTo>
                <a:lnTo>
                  <a:pt x="622" y="0"/>
                </a:lnTo>
                <a:lnTo>
                  <a:pt x="643" y="0"/>
                </a:lnTo>
                <a:lnTo>
                  <a:pt x="671" y="12"/>
                </a:lnTo>
                <a:lnTo>
                  <a:pt x="679" y="25"/>
                </a:lnTo>
                <a:lnTo>
                  <a:pt x="682" y="38"/>
                </a:lnTo>
                <a:lnTo>
                  <a:pt x="681" y="55"/>
                </a:lnTo>
                <a:lnTo>
                  <a:pt x="675" y="70"/>
                </a:lnTo>
                <a:lnTo>
                  <a:pt x="669" y="80"/>
                </a:lnTo>
                <a:lnTo>
                  <a:pt x="665" y="87"/>
                </a:lnTo>
                <a:lnTo>
                  <a:pt x="654" y="103"/>
                </a:lnTo>
                <a:lnTo>
                  <a:pt x="650" y="110"/>
                </a:lnTo>
                <a:lnTo>
                  <a:pt x="644" y="118"/>
                </a:lnTo>
                <a:lnTo>
                  <a:pt x="637" y="129"/>
                </a:lnTo>
                <a:lnTo>
                  <a:pt x="631" y="150"/>
                </a:lnTo>
                <a:lnTo>
                  <a:pt x="633" y="156"/>
                </a:lnTo>
                <a:lnTo>
                  <a:pt x="643" y="158"/>
                </a:lnTo>
                <a:lnTo>
                  <a:pt x="679" y="159"/>
                </a:lnTo>
                <a:lnTo>
                  <a:pt x="726" y="167"/>
                </a:lnTo>
                <a:lnTo>
                  <a:pt x="756" y="184"/>
                </a:lnTo>
                <a:lnTo>
                  <a:pt x="758" y="188"/>
                </a:lnTo>
                <a:lnTo>
                  <a:pt x="758" y="195"/>
                </a:lnTo>
                <a:lnTo>
                  <a:pt x="754" y="203"/>
                </a:lnTo>
                <a:lnTo>
                  <a:pt x="745" y="211"/>
                </a:lnTo>
                <a:lnTo>
                  <a:pt x="736" y="218"/>
                </a:lnTo>
                <a:lnTo>
                  <a:pt x="724" y="224"/>
                </a:lnTo>
                <a:lnTo>
                  <a:pt x="711" y="232"/>
                </a:lnTo>
                <a:lnTo>
                  <a:pt x="698" y="235"/>
                </a:lnTo>
                <a:lnTo>
                  <a:pt x="673" y="245"/>
                </a:lnTo>
                <a:lnTo>
                  <a:pt x="648" y="252"/>
                </a:lnTo>
                <a:lnTo>
                  <a:pt x="626" y="260"/>
                </a:lnTo>
                <a:lnTo>
                  <a:pt x="608" y="269"/>
                </a:lnTo>
                <a:lnTo>
                  <a:pt x="597" y="281"/>
                </a:lnTo>
                <a:lnTo>
                  <a:pt x="595" y="296"/>
                </a:lnTo>
                <a:lnTo>
                  <a:pt x="599" y="305"/>
                </a:lnTo>
                <a:lnTo>
                  <a:pt x="607" y="311"/>
                </a:lnTo>
                <a:lnTo>
                  <a:pt x="631" y="323"/>
                </a:lnTo>
                <a:lnTo>
                  <a:pt x="699" y="340"/>
                </a:lnTo>
                <a:lnTo>
                  <a:pt x="762" y="357"/>
                </a:lnTo>
                <a:lnTo>
                  <a:pt x="777" y="370"/>
                </a:lnTo>
                <a:lnTo>
                  <a:pt x="781" y="379"/>
                </a:lnTo>
                <a:lnTo>
                  <a:pt x="777" y="389"/>
                </a:lnTo>
                <a:lnTo>
                  <a:pt x="772" y="398"/>
                </a:lnTo>
                <a:lnTo>
                  <a:pt x="764" y="406"/>
                </a:lnTo>
                <a:lnTo>
                  <a:pt x="754" y="412"/>
                </a:lnTo>
                <a:lnTo>
                  <a:pt x="741" y="417"/>
                </a:lnTo>
                <a:lnTo>
                  <a:pt x="715" y="423"/>
                </a:lnTo>
                <a:lnTo>
                  <a:pt x="682" y="427"/>
                </a:lnTo>
                <a:lnTo>
                  <a:pt x="650" y="431"/>
                </a:lnTo>
                <a:lnTo>
                  <a:pt x="620" y="434"/>
                </a:lnTo>
                <a:lnTo>
                  <a:pt x="572" y="453"/>
                </a:lnTo>
                <a:lnTo>
                  <a:pt x="557" y="469"/>
                </a:lnTo>
                <a:lnTo>
                  <a:pt x="550" y="484"/>
                </a:lnTo>
                <a:lnTo>
                  <a:pt x="546" y="497"/>
                </a:lnTo>
                <a:lnTo>
                  <a:pt x="548" y="505"/>
                </a:lnTo>
                <a:lnTo>
                  <a:pt x="550" y="510"/>
                </a:lnTo>
                <a:lnTo>
                  <a:pt x="557" y="522"/>
                </a:lnTo>
                <a:lnTo>
                  <a:pt x="571" y="529"/>
                </a:lnTo>
                <a:lnTo>
                  <a:pt x="612" y="537"/>
                </a:lnTo>
                <a:lnTo>
                  <a:pt x="658" y="529"/>
                </a:lnTo>
                <a:lnTo>
                  <a:pt x="675" y="522"/>
                </a:lnTo>
                <a:lnTo>
                  <a:pt x="692" y="516"/>
                </a:lnTo>
                <a:lnTo>
                  <a:pt x="711" y="508"/>
                </a:lnTo>
                <a:lnTo>
                  <a:pt x="728" y="506"/>
                </a:lnTo>
                <a:lnTo>
                  <a:pt x="768" y="510"/>
                </a:lnTo>
                <a:lnTo>
                  <a:pt x="787" y="522"/>
                </a:lnTo>
                <a:lnTo>
                  <a:pt x="796" y="542"/>
                </a:lnTo>
                <a:lnTo>
                  <a:pt x="798" y="565"/>
                </a:lnTo>
                <a:lnTo>
                  <a:pt x="792" y="592"/>
                </a:lnTo>
                <a:lnTo>
                  <a:pt x="789" y="605"/>
                </a:lnTo>
                <a:lnTo>
                  <a:pt x="781" y="616"/>
                </a:lnTo>
                <a:lnTo>
                  <a:pt x="773" y="628"/>
                </a:lnTo>
                <a:lnTo>
                  <a:pt x="764" y="639"/>
                </a:lnTo>
                <a:lnTo>
                  <a:pt x="753" y="649"/>
                </a:lnTo>
                <a:lnTo>
                  <a:pt x="741" y="654"/>
                </a:lnTo>
                <a:lnTo>
                  <a:pt x="728" y="660"/>
                </a:lnTo>
                <a:lnTo>
                  <a:pt x="715" y="664"/>
                </a:lnTo>
                <a:lnTo>
                  <a:pt x="682" y="664"/>
                </a:lnTo>
                <a:lnTo>
                  <a:pt x="646" y="662"/>
                </a:lnTo>
                <a:lnTo>
                  <a:pt x="569" y="652"/>
                </a:lnTo>
                <a:lnTo>
                  <a:pt x="506" y="652"/>
                </a:lnTo>
                <a:lnTo>
                  <a:pt x="485" y="660"/>
                </a:lnTo>
                <a:lnTo>
                  <a:pt x="476" y="675"/>
                </a:lnTo>
                <a:lnTo>
                  <a:pt x="478" y="683"/>
                </a:lnTo>
                <a:lnTo>
                  <a:pt x="481" y="688"/>
                </a:lnTo>
                <a:lnTo>
                  <a:pt x="498" y="696"/>
                </a:lnTo>
                <a:lnTo>
                  <a:pt x="557" y="700"/>
                </a:lnTo>
                <a:lnTo>
                  <a:pt x="589" y="700"/>
                </a:lnTo>
                <a:lnTo>
                  <a:pt x="620" y="702"/>
                </a:lnTo>
                <a:lnTo>
                  <a:pt x="643" y="711"/>
                </a:lnTo>
                <a:lnTo>
                  <a:pt x="654" y="728"/>
                </a:lnTo>
                <a:lnTo>
                  <a:pt x="654" y="740"/>
                </a:lnTo>
                <a:lnTo>
                  <a:pt x="650" y="755"/>
                </a:lnTo>
                <a:lnTo>
                  <a:pt x="644" y="772"/>
                </a:lnTo>
                <a:lnTo>
                  <a:pt x="641" y="781"/>
                </a:lnTo>
                <a:lnTo>
                  <a:pt x="635" y="791"/>
                </a:lnTo>
                <a:lnTo>
                  <a:pt x="629" y="800"/>
                </a:lnTo>
                <a:lnTo>
                  <a:pt x="624" y="810"/>
                </a:lnTo>
                <a:lnTo>
                  <a:pt x="616" y="821"/>
                </a:lnTo>
                <a:lnTo>
                  <a:pt x="608" y="833"/>
                </a:lnTo>
                <a:lnTo>
                  <a:pt x="601" y="842"/>
                </a:lnTo>
                <a:lnTo>
                  <a:pt x="593" y="853"/>
                </a:lnTo>
                <a:lnTo>
                  <a:pt x="584" y="863"/>
                </a:lnTo>
                <a:lnTo>
                  <a:pt x="574" y="874"/>
                </a:lnTo>
                <a:lnTo>
                  <a:pt x="565" y="884"/>
                </a:lnTo>
                <a:lnTo>
                  <a:pt x="555" y="895"/>
                </a:lnTo>
                <a:lnTo>
                  <a:pt x="546" y="905"/>
                </a:lnTo>
                <a:lnTo>
                  <a:pt x="536" y="914"/>
                </a:lnTo>
                <a:lnTo>
                  <a:pt x="525" y="922"/>
                </a:lnTo>
                <a:lnTo>
                  <a:pt x="516" y="931"/>
                </a:lnTo>
                <a:lnTo>
                  <a:pt x="504" y="939"/>
                </a:lnTo>
                <a:lnTo>
                  <a:pt x="493" y="944"/>
                </a:lnTo>
                <a:lnTo>
                  <a:pt x="483" y="952"/>
                </a:lnTo>
                <a:lnTo>
                  <a:pt x="472" y="958"/>
                </a:lnTo>
                <a:lnTo>
                  <a:pt x="451" y="965"/>
                </a:lnTo>
                <a:lnTo>
                  <a:pt x="430" y="971"/>
                </a:lnTo>
                <a:lnTo>
                  <a:pt x="409" y="971"/>
                </a:lnTo>
                <a:lnTo>
                  <a:pt x="371" y="971"/>
                </a:lnTo>
                <a:lnTo>
                  <a:pt x="337" y="980"/>
                </a:lnTo>
                <a:lnTo>
                  <a:pt x="309" y="994"/>
                </a:lnTo>
                <a:lnTo>
                  <a:pt x="296" y="1001"/>
                </a:lnTo>
                <a:lnTo>
                  <a:pt x="284" y="1009"/>
                </a:lnTo>
                <a:lnTo>
                  <a:pt x="275" y="1016"/>
                </a:lnTo>
                <a:lnTo>
                  <a:pt x="265" y="1026"/>
                </a:lnTo>
                <a:lnTo>
                  <a:pt x="250" y="1039"/>
                </a:lnTo>
                <a:lnTo>
                  <a:pt x="242" y="1051"/>
                </a:lnTo>
                <a:lnTo>
                  <a:pt x="239" y="1054"/>
                </a:lnTo>
                <a:lnTo>
                  <a:pt x="322" y="872"/>
                </a:lnTo>
                <a:lnTo>
                  <a:pt x="588" y="766"/>
                </a:lnTo>
                <a:lnTo>
                  <a:pt x="345" y="814"/>
                </a:lnTo>
                <a:lnTo>
                  <a:pt x="449" y="599"/>
                </a:lnTo>
                <a:lnTo>
                  <a:pt x="720" y="594"/>
                </a:lnTo>
                <a:lnTo>
                  <a:pt x="466" y="554"/>
                </a:lnTo>
                <a:lnTo>
                  <a:pt x="527" y="408"/>
                </a:lnTo>
                <a:lnTo>
                  <a:pt x="722" y="383"/>
                </a:lnTo>
                <a:lnTo>
                  <a:pt x="544" y="368"/>
                </a:lnTo>
                <a:lnTo>
                  <a:pt x="586" y="247"/>
                </a:lnTo>
                <a:lnTo>
                  <a:pt x="692" y="197"/>
                </a:lnTo>
                <a:lnTo>
                  <a:pt x="584" y="213"/>
                </a:lnTo>
                <a:lnTo>
                  <a:pt x="616" y="42"/>
                </a:lnTo>
                <a:lnTo>
                  <a:pt x="553" y="252"/>
                </a:lnTo>
                <a:lnTo>
                  <a:pt x="493" y="410"/>
                </a:lnTo>
                <a:lnTo>
                  <a:pt x="457" y="86"/>
                </a:lnTo>
                <a:lnTo>
                  <a:pt x="462" y="465"/>
                </a:lnTo>
                <a:lnTo>
                  <a:pt x="406" y="580"/>
                </a:lnTo>
                <a:lnTo>
                  <a:pt x="316" y="298"/>
                </a:lnTo>
                <a:lnTo>
                  <a:pt x="375" y="632"/>
                </a:lnTo>
                <a:lnTo>
                  <a:pt x="297" y="802"/>
                </a:lnTo>
                <a:lnTo>
                  <a:pt x="172" y="586"/>
                </a:lnTo>
                <a:lnTo>
                  <a:pt x="275" y="855"/>
                </a:lnTo>
                <a:lnTo>
                  <a:pt x="267" y="880"/>
                </a:lnTo>
                <a:lnTo>
                  <a:pt x="259" y="905"/>
                </a:lnTo>
                <a:lnTo>
                  <a:pt x="248" y="937"/>
                </a:lnTo>
                <a:lnTo>
                  <a:pt x="235" y="971"/>
                </a:lnTo>
                <a:lnTo>
                  <a:pt x="222" y="1003"/>
                </a:lnTo>
                <a:lnTo>
                  <a:pt x="218" y="1013"/>
                </a:lnTo>
                <a:lnTo>
                  <a:pt x="214" y="1020"/>
                </a:lnTo>
                <a:lnTo>
                  <a:pt x="210" y="1028"/>
                </a:lnTo>
                <a:lnTo>
                  <a:pt x="208" y="1035"/>
                </a:lnTo>
                <a:lnTo>
                  <a:pt x="204" y="1043"/>
                </a:lnTo>
                <a:lnTo>
                  <a:pt x="201" y="1049"/>
                </a:lnTo>
                <a:lnTo>
                  <a:pt x="193" y="1060"/>
                </a:lnTo>
                <a:lnTo>
                  <a:pt x="186" y="1071"/>
                </a:lnTo>
                <a:lnTo>
                  <a:pt x="180" y="1079"/>
                </a:lnTo>
                <a:lnTo>
                  <a:pt x="174" y="1085"/>
                </a:lnTo>
                <a:lnTo>
                  <a:pt x="168" y="1092"/>
                </a:lnTo>
                <a:lnTo>
                  <a:pt x="163" y="1100"/>
                </a:lnTo>
                <a:lnTo>
                  <a:pt x="155" y="1107"/>
                </a:lnTo>
                <a:lnTo>
                  <a:pt x="148" y="1115"/>
                </a:lnTo>
                <a:lnTo>
                  <a:pt x="140" y="1121"/>
                </a:lnTo>
                <a:lnTo>
                  <a:pt x="132" y="1128"/>
                </a:lnTo>
                <a:lnTo>
                  <a:pt x="125" y="1136"/>
                </a:lnTo>
                <a:lnTo>
                  <a:pt x="115" y="1145"/>
                </a:lnTo>
                <a:lnTo>
                  <a:pt x="108" y="1153"/>
                </a:lnTo>
                <a:lnTo>
                  <a:pt x="98" y="1159"/>
                </a:lnTo>
                <a:lnTo>
                  <a:pt x="91" y="1166"/>
                </a:lnTo>
                <a:lnTo>
                  <a:pt x="83" y="1174"/>
                </a:lnTo>
                <a:lnTo>
                  <a:pt x="66" y="1189"/>
                </a:lnTo>
                <a:lnTo>
                  <a:pt x="58" y="1195"/>
                </a:lnTo>
                <a:lnTo>
                  <a:pt x="51" y="1202"/>
                </a:lnTo>
                <a:lnTo>
                  <a:pt x="38" y="1214"/>
                </a:lnTo>
                <a:lnTo>
                  <a:pt x="24" y="1223"/>
                </a:lnTo>
                <a:lnTo>
                  <a:pt x="13" y="1233"/>
                </a:lnTo>
                <a:lnTo>
                  <a:pt x="5" y="1238"/>
                </a:lnTo>
                <a:lnTo>
                  <a:pt x="0" y="1244"/>
                </a:lnTo>
                <a:lnTo>
                  <a:pt x="32" y="1073"/>
                </a:lnTo>
                <a:lnTo>
                  <a:pt x="43" y="1077"/>
                </a:lnTo>
                <a:lnTo>
                  <a:pt x="81" y="1075"/>
                </a:lnTo>
                <a:lnTo>
                  <a:pt x="125" y="1062"/>
                </a:lnTo>
                <a:close/>
              </a:path>
            </a:pathLst>
          </a:custGeom>
          <a:gradFill rotWithShape="0">
            <a:gsLst>
              <a:gs pos="0">
                <a:srgbClr val="FFFF99"/>
              </a:gs>
              <a:gs pos="100000">
                <a:srgbClr val="FFFFFF"/>
              </a:gs>
            </a:gsLst>
            <a:lin ang="0" scaled="1"/>
          </a:gradFill>
          <a:ln w="9525">
            <a:noFill/>
            <a:round/>
            <a:headEnd/>
            <a:tailEnd/>
          </a:ln>
        </p:spPr>
        <p:txBody>
          <a:bodyPr/>
          <a:lstStyle/>
          <a:p>
            <a:endParaRPr lang="en-US"/>
          </a:p>
        </p:txBody>
      </p:sp>
      <p:sp>
        <p:nvSpPr>
          <p:cNvPr id="9224" name="Freeform 11"/>
          <p:cNvSpPr>
            <a:spLocks/>
          </p:cNvSpPr>
          <p:nvPr/>
        </p:nvSpPr>
        <p:spPr bwMode="auto">
          <a:xfrm>
            <a:off x="1384300" y="2941638"/>
            <a:ext cx="1473200" cy="728662"/>
          </a:xfrm>
          <a:custGeom>
            <a:avLst/>
            <a:gdLst>
              <a:gd name="T0" fmla="*/ 463708750 w 928"/>
              <a:gd name="T1" fmla="*/ 783767262 h 459"/>
              <a:gd name="T2" fmla="*/ 645160000 w 928"/>
              <a:gd name="T3" fmla="*/ 688001390 h 459"/>
              <a:gd name="T4" fmla="*/ 718245325 w 928"/>
              <a:gd name="T5" fmla="*/ 589716158 h 459"/>
              <a:gd name="T6" fmla="*/ 781248438 w 928"/>
              <a:gd name="T7" fmla="*/ 488909977 h 459"/>
              <a:gd name="T8" fmla="*/ 846772500 w 928"/>
              <a:gd name="T9" fmla="*/ 367942560 h 459"/>
              <a:gd name="T10" fmla="*/ 1010583450 w 928"/>
              <a:gd name="T11" fmla="*/ 211692980 h 459"/>
              <a:gd name="T12" fmla="*/ 1134070313 w 928"/>
              <a:gd name="T13" fmla="*/ 181451125 h 459"/>
              <a:gd name="T14" fmla="*/ 1252516863 w 928"/>
              <a:gd name="T15" fmla="*/ 178930177 h 459"/>
              <a:gd name="T16" fmla="*/ 1214715313 w 928"/>
              <a:gd name="T17" fmla="*/ 244454195 h 459"/>
              <a:gd name="T18" fmla="*/ 1144150938 w 928"/>
              <a:gd name="T19" fmla="*/ 345260376 h 459"/>
              <a:gd name="T20" fmla="*/ 1219755625 w 928"/>
              <a:gd name="T21" fmla="*/ 435985938 h 459"/>
              <a:gd name="T22" fmla="*/ 1353324700 w 928"/>
              <a:gd name="T23" fmla="*/ 335179758 h 459"/>
              <a:gd name="T24" fmla="*/ 1439010013 w 928"/>
              <a:gd name="T25" fmla="*/ 181451125 h 459"/>
              <a:gd name="T26" fmla="*/ 1570058138 w 928"/>
              <a:gd name="T27" fmla="*/ 73083687 h 459"/>
              <a:gd name="T28" fmla="*/ 1645662825 w 928"/>
              <a:gd name="T29" fmla="*/ 196572053 h 459"/>
              <a:gd name="T30" fmla="*/ 1549896888 w 928"/>
              <a:gd name="T31" fmla="*/ 345260376 h 459"/>
              <a:gd name="T32" fmla="*/ 1602819375 w 928"/>
              <a:gd name="T33" fmla="*/ 403224723 h 459"/>
              <a:gd name="T34" fmla="*/ 1708665938 w 928"/>
              <a:gd name="T35" fmla="*/ 287297615 h 459"/>
              <a:gd name="T36" fmla="*/ 1764109375 w 928"/>
              <a:gd name="T37" fmla="*/ 221773598 h 459"/>
              <a:gd name="T38" fmla="*/ 1837194700 w 928"/>
              <a:gd name="T39" fmla="*/ 138607705 h 459"/>
              <a:gd name="T40" fmla="*/ 1980842813 w 928"/>
              <a:gd name="T41" fmla="*/ 15120927 h 459"/>
              <a:gd name="T42" fmla="*/ 2056447500 w 928"/>
              <a:gd name="T43" fmla="*/ 148688323 h 459"/>
              <a:gd name="T44" fmla="*/ 1965721875 w 928"/>
              <a:gd name="T45" fmla="*/ 254534813 h 459"/>
              <a:gd name="T46" fmla="*/ 1847275325 w 928"/>
              <a:gd name="T47" fmla="*/ 360381303 h 459"/>
              <a:gd name="T48" fmla="*/ 1842235013 w 928"/>
              <a:gd name="T49" fmla="*/ 393144105 h 459"/>
              <a:gd name="T50" fmla="*/ 2147483647 w 928"/>
              <a:gd name="T51" fmla="*/ 191531744 h 459"/>
              <a:gd name="T52" fmla="*/ 2147483647 w 928"/>
              <a:gd name="T53" fmla="*/ 249494504 h 459"/>
              <a:gd name="T54" fmla="*/ 2147483647 w 928"/>
              <a:gd name="T55" fmla="*/ 378023178 h 459"/>
              <a:gd name="T56" fmla="*/ 2119452200 w 928"/>
              <a:gd name="T57" fmla="*/ 408265032 h 459"/>
              <a:gd name="T58" fmla="*/ 2147483647 w 928"/>
              <a:gd name="T59" fmla="*/ 612396755 h 459"/>
              <a:gd name="T60" fmla="*/ 2104331263 w 928"/>
              <a:gd name="T61" fmla="*/ 602316137 h 459"/>
              <a:gd name="T62" fmla="*/ 1912799388 w 928"/>
              <a:gd name="T63" fmla="*/ 511590574 h 459"/>
              <a:gd name="T64" fmla="*/ 1998484700 w 928"/>
              <a:gd name="T65" fmla="*/ 808968807 h 459"/>
              <a:gd name="T66" fmla="*/ 1922880013 w 928"/>
              <a:gd name="T67" fmla="*/ 861892846 h 459"/>
              <a:gd name="T68" fmla="*/ 1663303125 w 928"/>
              <a:gd name="T69" fmla="*/ 675401412 h 459"/>
              <a:gd name="T70" fmla="*/ 1559977513 w 928"/>
              <a:gd name="T71" fmla="*/ 730844811 h 459"/>
              <a:gd name="T72" fmla="*/ 1746469075 w 928"/>
              <a:gd name="T73" fmla="*/ 914815297 h 459"/>
              <a:gd name="T74" fmla="*/ 1736388450 w 928"/>
              <a:gd name="T75" fmla="*/ 1113908298 h 459"/>
              <a:gd name="T76" fmla="*/ 1597779063 w 928"/>
              <a:gd name="T77" fmla="*/ 1118948607 h 459"/>
              <a:gd name="T78" fmla="*/ 1330642500 w 928"/>
              <a:gd name="T79" fmla="*/ 819049425 h 459"/>
              <a:gd name="T80" fmla="*/ 1330642500 w 928"/>
              <a:gd name="T81" fmla="*/ 937497482 h 459"/>
              <a:gd name="T82" fmla="*/ 1363405325 w 928"/>
              <a:gd name="T83" fmla="*/ 1118948607 h 459"/>
              <a:gd name="T84" fmla="*/ 1244957188 w 928"/>
              <a:gd name="T85" fmla="*/ 1146669513 h 459"/>
              <a:gd name="T86" fmla="*/ 1106349388 w 928"/>
              <a:gd name="T87" fmla="*/ 1156750131 h 459"/>
              <a:gd name="T88" fmla="*/ 967740000 w 928"/>
              <a:gd name="T89" fmla="*/ 1139109843 h 459"/>
              <a:gd name="T90" fmla="*/ 814011263 w 928"/>
              <a:gd name="T91" fmla="*/ 1053424590 h 459"/>
              <a:gd name="T92" fmla="*/ 602316550 w 928"/>
              <a:gd name="T93" fmla="*/ 932457173 h 459"/>
              <a:gd name="T94" fmla="*/ 1282758738 w 928"/>
              <a:gd name="T95" fmla="*/ 1053424590 h 459"/>
              <a:gd name="T96" fmla="*/ 1922880013 w 928"/>
              <a:gd name="T97" fmla="*/ 788807571 h 459"/>
              <a:gd name="T98" fmla="*/ 1897678450 w 928"/>
              <a:gd name="T99" fmla="*/ 420865011 h 459"/>
              <a:gd name="T100" fmla="*/ 1209675000 w 928"/>
              <a:gd name="T101" fmla="*/ 627517682 h 459"/>
              <a:gd name="T102" fmla="*/ 675401875 w 928"/>
              <a:gd name="T103" fmla="*/ 808968807 h 459"/>
              <a:gd name="T104" fmla="*/ 506552200 w 928"/>
              <a:gd name="T105" fmla="*/ 866933155 h 459"/>
              <a:gd name="T106" fmla="*/ 403225000 w 928"/>
              <a:gd name="T107" fmla="*/ 884573443 h 459"/>
              <a:gd name="T108" fmla="*/ 297378438 w 928"/>
              <a:gd name="T109" fmla="*/ 879533134 h 459"/>
              <a:gd name="T110" fmla="*/ 186491563 w 928"/>
              <a:gd name="T111" fmla="*/ 866933155 h 459"/>
              <a:gd name="T112" fmla="*/ 35282188 w 928"/>
              <a:gd name="T113" fmla="*/ 841731610 h 459"/>
              <a:gd name="T114" fmla="*/ 372983125 w 928"/>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8"/>
              <a:gd name="T175" fmla="*/ 0 h 459"/>
              <a:gd name="T176" fmla="*/ 928 w 928"/>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8" h="459">
                <a:moveTo>
                  <a:pt x="148" y="315"/>
                </a:moveTo>
                <a:lnTo>
                  <a:pt x="152" y="315"/>
                </a:lnTo>
                <a:lnTo>
                  <a:pt x="162" y="315"/>
                </a:lnTo>
                <a:lnTo>
                  <a:pt x="167" y="315"/>
                </a:lnTo>
                <a:lnTo>
                  <a:pt x="175" y="313"/>
                </a:lnTo>
                <a:lnTo>
                  <a:pt x="184" y="311"/>
                </a:lnTo>
                <a:lnTo>
                  <a:pt x="194" y="309"/>
                </a:lnTo>
                <a:lnTo>
                  <a:pt x="213" y="304"/>
                </a:lnTo>
                <a:lnTo>
                  <a:pt x="236" y="290"/>
                </a:lnTo>
                <a:lnTo>
                  <a:pt x="245" y="283"/>
                </a:lnTo>
                <a:lnTo>
                  <a:pt x="251" y="277"/>
                </a:lnTo>
                <a:lnTo>
                  <a:pt x="256" y="273"/>
                </a:lnTo>
                <a:lnTo>
                  <a:pt x="262" y="268"/>
                </a:lnTo>
                <a:lnTo>
                  <a:pt x="266" y="262"/>
                </a:lnTo>
                <a:lnTo>
                  <a:pt x="272" y="256"/>
                </a:lnTo>
                <a:lnTo>
                  <a:pt x="277" y="249"/>
                </a:lnTo>
                <a:lnTo>
                  <a:pt x="281" y="241"/>
                </a:lnTo>
                <a:lnTo>
                  <a:pt x="285" y="234"/>
                </a:lnTo>
                <a:lnTo>
                  <a:pt x="291" y="228"/>
                </a:lnTo>
                <a:lnTo>
                  <a:pt x="294" y="220"/>
                </a:lnTo>
                <a:lnTo>
                  <a:pt x="298" y="213"/>
                </a:lnTo>
                <a:lnTo>
                  <a:pt x="302" y="207"/>
                </a:lnTo>
                <a:lnTo>
                  <a:pt x="306" y="199"/>
                </a:lnTo>
                <a:lnTo>
                  <a:pt x="310" y="194"/>
                </a:lnTo>
                <a:lnTo>
                  <a:pt x="313" y="188"/>
                </a:lnTo>
                <a:lnTo>
                  <a:pt x="315" y="181"/>
                </a:lnTo>
                <a:lnTo>
                  <a:pt x="323" y="169"/>
                </a:lnTo>
                <a:lnTo>
                  <a:pt x="327" y="163"/>
                </a:lnTo>
                <a:lnTo>
                  <a:pt x="329" y="158"/>
                </a:lnTo>
                <a:lnTo>
                  <a:pt x="336" y="146"/>
                </a:lnTo>
                <a:lnTo>
                  <a:pt x="342" y="135"/>
                </a:lnTo>
                <a:lnTo>
                  <a:pt x="349" y="126"/>
                </a:lnTo>
                <a:lnTo>
                  <a:pt x="355" y="116"/>
                </a:lnTo>
                <a:lnTo>
                  <a:pt x="363" y="108"/>
                </a:lnTo>
                <a:lnTo>
                  <a:pt x="380" y="93"/>
                </a:lnTo>
                <a:lnTo>
                  <a:pt x="401" y="84"/>
                </a:lnTo>
                <a:lnTo>
                  <a:pt x="410" y="80"/>
                </a:lnTo>
                <a:lnTo>
                  <a:pt x="421" y="76"/>
                </a:lnTo>
                <a:lnTo>
                  <a:pt x="427" y="76"/>
                </a:lnTo>
                <a:lnTo>
                  <a:pt x="431" y="74"/>
                </a:lnTo>
                <a:lnTo>
                  <a:pt x="440" y="72"/>
                </a:lnTo>
                <a:lnTo>
                  <a:pt x="450" y="72"/>
                </a:lnTo>
                <a:lnTo>
                  <a:pt x="459" y="71"/>
                </a:lnTo>
                <a:lnTo>
                  <a:pt x="467" y="71"/>
                </a:lnTo>
                <a:lnTo>
                  <a:pt x="475" y="71"/>
                </a:lnTo>
                <a:lnTo>
                  <a:pt x="482" y="71"/>
                </a:lnTo>
                <a:lnTo>
                  <a:pt x="488" y="71"/>
                </a:lnTo>
                <a:lnTo>
                  <a:pt x="497" y="71"/>
                </a:lnTo>
                <a:lnTo>
                  <a:pt x="507" y="72"/>
                </a:lnTo>
                <a:lnTo>
                  <a:pt x="505" y="74"/>
                </a:lnTo>
                <a:lnTo>
                  <a:pt x="497" y="82"/>
                </a:lnTo>
                <a:lnTo>
                  <a:pt x="494" y="86"/>
                </a:lnTo>
                <a:lnTo>
                  <a:pt x="488" y="91"/>
                </a:lnTo>
                <a:lnTo>
                  <a:pt x="482" y="97"/>
                </a:lnTo>
                <a:lnTo>
                  <a:pt x="476" y="103"/>
                </a:lnTo>
                <a:lnTo>
                  <a:pt x="471" y="108"/>
                </a:lnTo>
                <a:lnTo>
                  <a:pt x="465" y="116"/>
                </a:lnTo>
                <a:lnTo>
                  <a:pt x="461" y="124"/>
                </a:lnTo>
                <a:lnTo>
                  <a:pt x="458" y="129"/>
                </a:lnTo>
                <a:lnTo>
                  <a:pt x="454" y="137"/>
                </a:lnTo>
                <a:lnTo>
                  <a:pt x="450" y="144"/>
                </a:lnTo>
                <a:lnTo>
                  <a:pt x="450" y="156"/>
                </a:lnTo>
                <a:lnTo>
                  <a:pt x="454" y="167"/>
                </a:lnTo>
                <a:lnTo>
                  <a:pt x="461" y="173"/>
                </a:lnTo>
                <a:lnTo>
                  <a:pt x="473" y="175"/>
                </a:lnTo>
                <a:lnTo>
                  <a:pt x="484" y="173"/>
                </a:lnTo>
                <a:lnTo>
                  <a:pt x="497" y="169"/>
                </a:lnTo>
                <a:lnTo>
                  <a:pt x="511" y="162"/>
                </a:lnTo>
                <a:lnTo>
                  <a:pt x="524" y="152"/>
                </a:lnTo>
                <a:lnTo>
                  <a:pt x="528" y="146"/>
                </a:lnTo>
                <a:lnTo>
                  <a:pt x="531" y="139"/>
                </a:lnTo>
                <a:lnTo>
                  <a:pt x="537" y="133"/>
                </a:lnTo>
                <a:lnTo>
                  <a:pt x="541" y="124"/>
                </a:lnTo>
                <a:lnTo>
                  <a:pt x="547" y="114"/>
                </a:lnTo>
                <a:lnTo>
                  <a:pt x="550" y="103"/>
                </a:lnTo>
                <a:lnTo>
                  <a:pt x="558" y="93"/>
                </a:lnTo>
                <a:lnTo>
                  <a:pt x="564" y="82"/>
                </a:lnTo>
                <a:lnTo>
                  <a:pt x="571" y="72"/>
                </a:lnTo>
                <a:lnTo>
                  <a:pt x="577" y="61"/>
                </a:lnTo>
                <a:lnTo>
                  <a:pt x="585" y="52"/>
                </a:lnTo>
                <a:lnTo>
                  <a:pt x="592" y="44"/>
                </a:lnTo>
                <a:lnTo>
                  <a:pt x="609" y="33"/>
                </a:lnTo>
                <a:lnTo>
                  <a:pt x="617" y="29"/>
                </a:lnTo>
                <a:lnTo>
                  <a:pt x="623" y="29"/>
                </a:lnTo>
                <a:lnTo>
                  <a:pt x="626" y="29"/>
                </a:lnTo>
                <a:lnTo>
                  <a:pt x="636" y="31"/>
                </a:lnTo>
                <a:lnTo>
                  <a:pt x="645" y="35"/>
                </a:lnTo>
                <a:lnTo>
                  <a:pt x="657" y="50"/>
                </a:lnTo>
                <a:lnTo>
                  <a:pt x="657" y="69"/>
                </a:lnTo>
                <a:lnTo>
                  <a:pt x="653" y="78"/>
                </a:lnTo>
                <a:lnTo>
                  <a:pt x="647" y="88"/>
                </a:lnTo>
                <a:lnTo>
                  <a:pt x="641" y="99"/>
                </a:lnTo>
                <a:lnTo>
                  <a:pt x="634" y="108"/>
                </a:lnTo>
                <a:lnTo>
                  <a:pt x="628" y="118"/>
                </a:lnTo>
                <a:lnTo>
                  <a:pt x="621" y="127"/>
                </a:lnTo>
                <a:lnTo>
                  <a:pt x="615" y="137"/>
                </a:lnTo>
                <a:lnTo>
                  <a:pt x="611" y="146"/>
                </a:lnTo>
                <a:lnTo>
                  <a:pt x="605" y="162"/>
                </a:lnTo>
                <a:lnTo>
                  <a:pt x="609" y="171"/>
                </a:lnTo>
                <a:lnTo>
                  <a:pt x="617" y="171"/>
                </a:lnTo>
                <a:lnTo>
                  <a:pt x="624" y="167"/>
                </a:lnTo>
                <a:lnTo>
                  <a:pt x="636" y="160"/>
                </a:lnTo>
                <a:lnTo>
                  <a:pt x="641" y="154"/>
                </a:lnTo>
                <a:lnTo>
                  <a:pt x="649" y="146"/>
                </a:lnTo>
                <a:lnTo>
                  <a:pt x="655" y="139"/>
                </a:lnTo>
                <a:lnTo>
                  <a:pt x="662" y="131"/>
                </a:lnTo>
                <a:lnTo>
                  <a:pt x="670" y="124"/>
                </a:lnTo>
                <a:lnTo>
                  <a:pt x="678" y="114"/>
                </a:lnTo>
                <a:lnTo>
                  <a:pt x="681" y="110"/>
                </a:lnTo>
                <a:lnTo>
                  <a:pt x="685" y="105"/>
                </a:lnTo>
                <a:lnTo>
                  <a:pt x="689" y="101"/>
                </a:lnTo>
                <a:lnTo>
                  <a:pt x="693" y="97"/>
                </a:lnTo>
                <a:lnTo>
                  <a:pt x="696" y="91"/>
                </a:lnTo>
                <a:lnTo>
                  <a:pt x="700" y="88"/>
                </a:lnTo>
                <a:lnTo>
                  <a:pt x="704" y="82"/>
                </a:lnTo>
                <a:lnTo>
                  <a:pt x="708" y="78"/>
                </a:lnTo>
                <a:lnTo>
                  <a:pt x="717" y="69"/>
                </a:lnTo>
                <a:lnTo>
                  <a:pt x="721" y="63"/>
                </a:lnTo>
                <a:lnTo>
                  <a:pt x="725" y="59"/>
                </a:lnTo>
                <a:lnTo>
                  <a:pt x="729" y="55"/>
                </a:lnTo>
                <a:lnTo>
                  <a:pt x="733" y="50"/>
                </a:lnTo>
                <a:lnTo>
                  <a:pt x="740" y="42"/>
                </a:lnTo>
                <a:lnTo>
                  <a:pt x="750" y="35"/>
                </a:lnTo>
                <a:lnTo>
                  <a:pt x="757" y="27"/>
                </a:lnTo>
                <a:lnTo>
                  <a:pt x="770" y="14"/>
                </a:lnTo>
                <a:lnTo>
                  <a:pt x="786" y="6"/>
                </a:lnTo>
                <a:lnTo>
                  <a:pt x="797" y="0"/>
                </a:lnTo>
                <a:lnTo>
                  <a:pt x="808" y="2"/>
                </a:lnTo>
                <a:lnTo>
                  <a:pt x="818" y="8"/>
                </a:lnTo>
                <a:lnTo>
                  <a:pt x="825" y="29"/>
                </a:lnTo>
                <a:lnTo>
                  <a:pt x="822" y="48"/>
                </a:lnTo>
                <a:lnTo>
                  <a:pt x="816" y="59"/>
                </a:lnTo>
                <a:lnTo>
                  <a:pt x="808" y="71"/>
                </a:lnTo>
                <a:lnTo>
                  <a:pt x="801" y="80"/>
                </a:lnTo>
                <a:lnTo>
                  <a:pt x="795" y="86"/>
                </a:lnTo>
                <a:lnTo>
                  <a:pt x="789" y="91"/>
                </a:lnTo>
                <a:lnTo>
                  <a:pt x="784" y="95"/>
                </a:lnTo>
                <a:lnTo>
                  <a:pt x="780" y="101"/>
                </a:lnTo>
                <a:lnTo>
                  <a:pt x="774" y="107"/>
                </a:lnTo>
                <a:lnTo>
                  <a:pt x="769" y="110"/>
                </a:lnTo>
                <a:lnTo>
                  <a:pt x="746" y="129"/>
                </a:lnTo>
                <a:lnTo>
                  <a:pt x="742" y="133"/>
                </a:lnTo>
                <a:lnTo>
                  <a:pt x="736" y="139"/>
                </a:lnTo>
                <a:lnTo>
                  <a:pt x="733" y="143"/>
                </a:lnTo>
                <a:lnTo>
                  <a:pt x="729" y="146"/>
                </a:lnTo>
                <a:lnTo>
                  <a:pt x="721" y="152"/>
                </a:lnTo>
                <a:lnTo>
                  <a:pt x="717" y="160"/>
                </a:lnTo>
                <a:lnTo>
                  <a:pt x="717" y="163"/>
                </a:lnTo>
                <a:lnTo>
                  <a:pt x="723" y="162"/>
                </a:lnTo>
                <a:lnTo>
                  <a:pt x="731" y="156"/>
                </a:lnTo>
                <a:lnTo>
                  <a:pt x="751" y="141"/>
                </a:lnTo>
                <a:lnTo>
                  <a:pt x="780" y="122"/>
                </a:lnTo>
                <a:lnTo>
                  <a:pt x="812" y="103"/>
                </a:lnTo>
                <a:lnTo>
                  <a:pt x="843" y="86"/>
                </a:lnTo>
                <a:lnTo>
                  <a:pt x="858" y="80"/>
                </a:lnTo>
                <a:lnTo>
                  <a:pt x="873" y="76"/>
                </a:lnTo>
                <a:lnTo>
                  <a:pt x="879" y="76"/>
                </a:lnTo>
                <a:lnTo>
                  <a:pt x="884" y="76"/>
                </a:lnTo>
                <a:lnTo>
                  <a:pt x="896" y="80"/>
                </a:lnTo>
                <a:lnTo>
                  <a:pt x="903" y="84"/>
                </a:lnTo>
                <a:lnTo>
                  <a:pt x="911" y="90"/>
                </a:lnTo>
                <a:lnTo>
                  <a:pt x="922" y="99"/>
                </a:lnTo>
                <a:lnTo>
                  <a:pt x="928" y="120"/>
                </a:lnTo>
                <a:lnTo>
                  <a:pt x="926" y="129"/>
                </a:lnTo>
                <a:lnTo>
                  <a:pt x="920" y="137"/>
                </a:lnTo>
                <a:lnTo>
                  <a:pt x="911" y="144"/>
                </a:lnTo>
                <a:lnTo>
                  <a:pt x="899" y="148"/>
                </a:lnTo>
                <a:lnTo>
                  <a:pt x="894" y="150"/>
                </a:lnTo>
                <a:lnTo>
                  <a:pt x="888" y="150"/>
                </a:lnTo>
                <a:lnTo>
                  <a:pt x="875" y="152"/>
                </a:lnTo>
                <a:lnTo>
                  <a:pt x="869" y="154"/>
                </a:lnTo>
                <a:lnTo>
                  <a:pt x="863" y="154"/>
                </a:lnTo>
                <a:lnTo>
                  <a:pt x="854" y="156"/>
                </a:lnTo>
                <a:lnTo>
                  <a:pt x="841" y="162"/>
                </a:lnTo>
                <a:lnTo>
                  <a:pt x="839" y="165"/>
                </a:lnTo>
                <a:lnTo>
                  <a:pt x="841" y="171"/>
                </a:lnTo>
                <a:lnTo>
                  <a:pt x="856" y="190"/>
                </a:lnTo>
                <a:lnTo>
                  <a:pt x="873" y="218"/>
                </a:lnTo>
                <a:lnTo>
                  <a:pt x="880" y="241"/>
                </a:lnTo>
                <a:lnTo>
                  <a:pt x="879" y="243"/>
                </a:lnTo>
                <a:lnTo>
                  <a:pt x="875" y="247"/>
                </a:lnTo>
                <a:lnTo>
                  <a:pt x="869" y="247"/>
                </a:lnTo>
                <a:lnTo>
                  <a:pt x="862" y="247"/>
                </a:lnTo>
                <a:lnTo>
                  <a:pt x="852" y="245"/>
                </a:lnTo>
                <a:lnTo>
                  <a:pt x="844" y="241"/>
                </a:lnTo>
                <a:lnTo>
                  <a:pt x="835" y="239"/>
                </a:lnTo>
                <a:lnTo>
                  <a:pt x="827" y="234"/>
                </a:lnTo>
                <a:lnTo>
                  <a:pt x="810" y="226"/>
                </a:lnTo>
                <a:lnTo>
                  <a:pt x="795" y="217"/>
                </a:lnTo>
                <a:lnTo>
                  <a:pt x="782" y="209"/>
                </a:lnTo>
                <a:lnTo>
                  <a:pt x="769" y="203"/>
                </a:lnTo>
                <a:lnTo>
                  <a:pt x="759" y="203"/>
                </a:lnTo>
                <a:lnTo>
                  <a:pt x="750" y="209"/>
                </a:lnTo>
                <a:lnTo>
                  <a:pt x="748" y="215"/>
                </a:lnTo>
                <a:lnTo>
                  <a:pt x="748" y="222"/>
                </a:lnTo>
                <a:lnTo>
                  <a:pt x="751" y="239"/>
                </a:lnTo>
                <a:lnTo>
                  <a:pt x="774" y="281"/>
                </a:lnTo>
                <a:lnTo>
                  <a:pt x="793" y="321"/>
                </a:lnTo>
                <a:lnTo>
                  <a:pt x="793" y="336"/>
                </a:lnTo>
                <a:lnTo>
                  <a:pt x="791" y="340"/>
                </a:lnTo>
                <a:lnTo>
                  <a:pt x="786" y="344"/>
                </a:lnTo>
                <a:lnTo>
                  <a:pt x="778" y="345"/>
                </a:lnTo>
                <a:lnTo>
                  <a:pt x="770" y="345"/>
                </a:lnTo>
                <a:lnTo>
                  <a:pt x="763" y="342"/>
                </a:lnTo>
                <a:lnTo>
                  <a:pt x="753" y="338"/>
                </a:lnTo>
                <a:lnTo>
                  <a:pt x="738" y="327"/>
                </a:lnTo>
                <a:lnTo>
                  <a:pt x="723" y="313"/>
                </a:lnTo>
                <a:lnTo>
                  <a:pt x="706" y="298"/>
                </a:lnTo>
                <a:lnTo>
                  <a:pt x="691" y="285"/>
                </a:lnTo>
                <a:lnTo>
                  <a:pt x="660" y="268"/>
                </a:lnTo>
                <a:lnTo>
                  <a:pt x="645" y="268"/>
                </a:lnTo>
                <a:lnTo>
                  <a:pt x="634" y="270"/>
                </a:lnTo>
                <a:lnTo>
                  <a:pt x="624" y="275"/>
                </a:lnTo>
                <a:lnTo>
                  <a:pt x="623" y="277"/>
                </a:lnTo>
                <a:lnTo>
                  <a:pt x="621" y="283"/>
                </a:lnTo>
                <a:lnTo>
                  <a:pt x="619" y="290"/>
                </a:lnTo>
                <a:lnTo>
                  <a:pt x="621" y="302"/>
                </a:lnTo>
                <a:lnTo>
                  <a:pt x="636" y="327"/>
                </a:lnTo>
                <a:lnTo>
                  <a:pt x="659" y="345"/>
                </a:lnTo>
                <a:lnTo>
                  <a:pt x="672" y="351"/>
                </a:lnTo>
                <a:lnTo>
                  <a:pt x="681" y="357"/>
                </a:lnTo>
                <a:lnTo>
                  <a:pt x="693" y="363"/>
                </a:lnTo>
                <a:lnTo>
                  <a:pt x="702" y="370"/>
                </a:lnTo>
                <a:lnTo>
                  <a:pt x="719" y="393"/>
                </a:lnTo>
                <a:lnTo>
                  <a:pt x="721" y="408"/>
                </a:lnTo>
                <a:lnTo>
                  <a:pt x="715" y="421"/>
                </a:lnTo>
                <a:lnTo>
                  <a:pt x="704" y="433"/>
                </a:lnTo>
                <a:lnTo>
                  <a:pt x="689" y="442"/>
                </a:lnTo>
                <a:lnTo>
                  <a:pt x="679" y="446"/>
                </a:lnTo>
                <a:lnTo>
                  <a:pt x="670" y="448"/>
                </a:lnTo>
                <a:lnTo>
                  <a:pt x="660" y="450"/>
                </a:lnTo>
                <a:lnTo>
                  <a:pt x="651" y="450"/>
                </a:lnTo>
                <a:lnTo>
                  <a:pt x="641" y="448"/>
                </a:lnTo>
                <a:lnTo>
                  <a:pt x="634" y="444"/>
                </a:lnTo>
                <a:lnTo>
                  <a:pt x="624" y="440"/>
                </a:lnTo>
                <a:lnTo>
                  <a:pt x="617" y="435"/>
                </a:lnTo>
                <a:lnTo>
                  <a:pt x="602" y="419"/>
                </a:lnTo>
                <a:lnTo>
                  <a:pt x="586" y="399"/>
                </a:lnTo>
                <a:lnTo>
                  <a:pt x="556" y="357"/>
                </a:lnTo>
                <a:lnTo>
                  <a:pt x="528" y="325"/>
                </a:lnTo>
                <a:lnTo>
                  <a:pt x="516" y="317"/>
                </a:lnTo>
                <a:lnTo>
                  <a:pt x="505" y="319"/>
                </a:lnTo>
                <a:lnTo>
                  <a:pt x="501" y="323"/>
                </a:lnTo>
                <a:lnTo>
                  <a:pt x="499" y="328"/>
                </a:lnTo>
                <a:lnTo>
                  <a:pt x="503" y="340"/>
                </a:lnTo>
                <a:lnTo>
                  <a:pt x="528" y="372"/>
                </a:lnTo>
                <a:lnTo>
                  <a:pt x="543" y="387"/>
                </a:lnTo>
                <a:lnTo>
                  <a:pt x="554" y="404"/>
                </a:lnTo>
                <a:lnTo>
                  <a:pt x="560" y="419"/>
                </a:lnTo>
                <a:lnTo>
                  <a:pt x="556" y="433"/>
                </a:lnTo>
                <a:lnTo>
                  <a:pt x="550" y="438"/>
                </a:lnTo>
                <a:lnTo>
                  <a:pt x="541" y="444"/>
                </a:lnTo>
                <a:lnTo>
                  <a:pt x="530" y="448"/>
                </a:lnTo>
                <a:lnTo>
                  <a:pt x="524" y="450"/>
                </a:lnTo>
                <a:lnTo>
                  <a:pt x="516" y="452"/>
                </a:lnTo>
                <a:lnTo>
                  <a:pt x="509" y="454"/>
                </a:lnTo>
                <a:lnTo>
                  <a:pt x="501" y="455"/>
                </a:lnTo>
                <a:lnTo>
                  <a:pt x="494" y="455"/>
                </a:lnTo>
                <a:lnTo>
                  <a:pt x="484" y="457"/>
                </a:lnTo>
                <a:lnTo>
                  <a:pt x="475" y="457"/>
                </a:lnTo>
                <a:lnTo>
                  <a:pt x="465" y="459"/>
                </a:lnTo>
                <a:lnTo>
                  <a:pt x="458" y="459"/>
                </a:lnTo>
                <a:lnTo>
                  <a:pt x="448" y="459"/>
                </a:lnTo>
                <a:lnTo>
                  <a:pt x="439" y="459"/>
                </a:lnTo>
                <a:lnTo>
                  <a:pt x="429" y="457"/>
                </a:lnTo>
                <a:lnTo>
                  <a:pt x="420" y="457"/>
                </a:lnTo>
                <a:lnTo>
                  <a:pt x="410" y="457"/>
                </a:lnTo>
                <a:lnTo>
                  <a:pt x="401" y="455"/>
                </a:lnTo>
                <a:lnTo>
                  <a:pt x="391" y="454"/>
                </a:lnTo>
                <a:lnTo>
                  <a:pt x="384" y="452"/>
                </a:lnTo>
                <a:lnTo>
                  <a:pt x="374" y="450"/>
                </a:lnTo>
                <a:lnTo>
                  <a:pt x="366" y="446"/>
                </a:lnTo>
                <a:lnTo>
                  <a:pt x="359" y="444"/>
                </a:lnTo>
                <a:lnTo>
                  <a:pt x="346" y="436"/>
                </a:lnTo>
                <a:lnTo>
                  <a:pt x="332" y="429"/>
                </a:lnTo>
                <a:lnTo>
                  <a:pt x="323" y="418"/>
                </a:lnTo>
                <a:lnTo>
                  <a:pt x="306" y="399"/>
                </a:lnTo>
                <a:lnTo>
                  <a:pt x="287" y="385"/>
                </a:lnTo>
                <a:lnTo>
                  <a:pt x="268" y="378"/>
                </a:lnTo>
                <a:lnTo>
                  <a:pt x="258" y="374"/>
                </a:lnTo>
                <a:lnTo>
                  <a:pt x="249" y="372"/>
                </a:lnTo>
                <a:lnTo>
                  <a:pt x="239" y="370"/>
                </a:lnTo>
                <a:lnTo>
                  <a:pt x="232" y="368"/>
                </a:lnTo>
                <a:lnTo>
                  <a:pt x="217" y="368"/>
                </a:lnTo>
                <a:lnTo>
                  <a:pt x="207" y="368"/>
                </a:lnTo>
                <a:lnTo>
                  <a:pt x="205" y="368"/>
                </a:lnTo>
                <a:lnTo>
                  <a:pt x="334" y="330"/>
                </a:lnTo>
                <a:lnTo>
                  <a:pt x="509" y="418"/>
                </a:lnTo>
                <a:lnTo>
                  <a:pt x="374" y="315"/>
                </a:lnTo>
                <a:lnTo>
                  <a:pt x="530" y="270"/>
                </a:lnTo>
                <a:lnTo>
                  <a:pt x="655" y="408"/>
                </a:lnTo>
                <a:lnTo>
                  <a:pt x="562" y="258"/>
                </a:lnTo>
                <a:lnTo>
                  <a:pt x="662" y="224"/>
                </a:lnTo>
                <a:lnTo>
                  <a:pt x="763" y="313"/>
                </a:lnTo>
                <a:lnTo>
                  <a:pt x="691" y="215"/>
                </a:lnTo>
                <a:lnTo>
                  <a:pt x="770" y="182"/>
                </a:lnTo>
                <a:lnTo>
                  <a:pt x="844" y="215"/>
                </a:lnTo>
                <a:lnTo>
                  <a:pt x="788" y="167"/>
                </a:lnTo>
                <a:lnTo>
                  <a:pt x="888" y="107"/>
                </a:lnTo>
                <a:lnTo>
                  <a:pt x="753" y="167"/>
                </a:lnTo>
                <a:lnTo>
                  <a:pt x="645" y="209"/>
                </a:lnTo>
                <a:lnTo>
                  <a:pt x="793" y="44"/>
                </a:lnTo>
                <a:lnTo>
                  <a:pt x="604" y="217"/>
                </a:lnTo>
                <a:lnTo>
                  <a:pt x="520" y="241"/>
                </a:lnTo>
                <a:lnTo>
                  <a:pt x="623" y="67"/>
                </a:lnTo>
                <a:lnTo>
                  <a:pt x="480" y="249"/>
                </a:lnTo>
                <a:lnTo>
                  <a:pt x="359" y="287"/>
                </a:lnTo>
                <a:lnTo>
                  <a:pt x="412" y="126"/>
                </a:lnTo>
                <a:lnTo>
                  <a:pt x="321" y="298"/>
                </a:lnTo>
                <a:lnTo>
                  <a:pt x="306" y="306"/>
                </a:lnTo>
                <a:lnTo>
                  <a:pt x="289" y="311"/>
                </a:lnTo>
                <a:lnTo>
                  <a:pt x="268" y="321"/>
                </a:lnTo>
                <a:lnTo>
                  <a:pt x="245" y="328"/>
                </a:lnTo>
                <a:lnTo>
                  <a:pt x="222" y="338"/>
                </a:lnTo>
                <a:lnTo>
                  <a:pt x="217" y="340"/>
                </a:lnTo>
                <a:lnTo>
                  <a:pt x="211" y="342"/>
                </a:lnTo>
                <a:lnTo>
                  <a:pt x="205" y="342"/>
                </a:lnTo>
                <a:lnTo>
                  <a:pt x="201" y="344"/>
                </a:lnTo>
                <a:lnTo>
                  <a:pt x="196" y="345"/>
                </a:lnTo>
                <a:lnTo>
                  <a:pt x="190" y="347"/>
                </a:lnTo>
                <a:lnTo>
                  <a:pt x="181" y="349"/>
                </a:lnTo>
                <a:lnTo>
                  <a:pt x="171" y="349"/>
                </a:lnTo>
                <a:lnTo>
                  <a:pt x="165" y="351"/>
                </a:lnTo>
                <a:lnTo>
                  <a:pt x="160" y="351"/>
                </a:lnTo>
                <a:lnTo>
                  <a:pt x="154" y="351"/>
                </a:lnTo>
                <a:lnTo>
                  <a:pt x="148" y="351"/>
                </a:lnTo>
                <a:lnTo>
                  <a:pt x="141" y="351"/>
                </a:lnTo>
                <a:lnTo>
                  <a:pt x="133" y="349"/>
                </a:lnTo>
                <a:lnTo>
                  <a:pt x="126" y="349"/>
                </a:lnTo>
                <a:lnTo>
                  <a:pt x="118" y="349"/>
                </a:lnTo>
                <a:lnTo>
                  <a:pt x="112" y="347"/>
                </a:lnTo>
                <a:lnTo>
                  <a:pt x="105" y="347"/>
                </a:lnTo>
                <a:lnTo>
                  <a:pt x="97" y="345"/>
                </a:lnTo>
                <a:lnTo>
                  <a:pt x="88" y="345"/>
                </a:lnTo>
                <a:lnTo>
                  <a:pt x="80" y="344"/>
                </a:lnTo>
                <a:lnTo>
                  <a:pt x="74" y="344"/>
                </a:lnTo>
                <a:lnTo>
                  <a:pt x="59" y="342"/>
                </a:lnTo>
                <a:lnTo>
                  <a:pt x="52" y="340"/>
                </a:lnTo>
                <a:lnTo>
                  <a:pt x="46" y="340"/>
                </a:lnTo>
                <a:lnTo>
                  <a:pt x="33" y="338"/>
                </a:lnTo>
                <a:lnTo>
                  <a:pt x="21" y="336"/>
                </a:lnTo>
                <a:lnTo>
                  <a:pt x="14" y="334"/>
                </a:lnTo>
                <a:lnTo>
                  <a:pt x="6" y="334"/>
                </a:lnTo>
                <a:lnTo>
                  <a:pt x="0" y="332"/>
                </a:lnTo>
                <a:lnTo>
                  <a:pt x="103" y="272"/>
                </a:lnTo>
                <a:lnTo>
                  <a:pt x="105" y="281"/>
                </a:lnTo>
                <a:lnTo>
                  <a:pt x="122" y="298"/>
                </a:lnTo>
                <a:lnTo>
                  <a:pt x="148" y="315"/>
                </a:lnTo>
                <a:close/>
              </a:path>
            </a:pathLst>
          </a:custGeom>
          <a:solidFill>
            <a:srgbClr val="FFFFCC"/>
          </a:solidFill>
          <a:ln w="9525">
            <a:noFill/>
            <a:round/>
            <a:headEnd/>
            <a:tailEnd/>
          </a:ln>
        </p:spPr>
        <p:txBody>
          <a:bodyPr/>
          <a:lstStyle/>
          <a:p>
            <a:endParaRPr lang="en-US"/>
          </a:p>
        </p:txBody>
      </p:sp>
      <p:sp>
        <p:nvSpPr>
          <p:cNvPr id="922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922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922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9228" name="Freeform 16"/>
          <p:cNvSpPr>
            <a:spLocks/>
          </p:cNvSpPr>
          <p:nvPr/>
        </p:nvSpPr>
        <p:spPr bwMode="auto">
          <a:xfrm>
            <a:off x="7608888" y="2584450"/>
            <a:ext cx="1474787" cy="728663"/>
          </a:xfrm>
          <a:custGeom>
            <a:avLst/>
            <a:gdLst>
              <a:gd name="T0" fmla="*/ 463708593 w 929"/>
              <a:gd name="T1" fmla="*/ 783769925 h 459"/>
              <a:gd name="T2" fmla="*/ 645159781 w 929"/>
              <a:gd name="T3" fmla="*/ 688003922 h 459"/>
              <a:gd name="T4" fmla="*/ 720764443 w 929"/>
              <a:gd name="T5" fmla="*/ 592237919 h 459"/>
              <a:gd name="T6" fmla="*/ 778727223 w 929"/>
              <a:gd name="T7" fmla="*/ 486391284 h 459"/>
              <a:gd name="T8" fmla="*/ 844251264 w 929"/>
              <a:gd name="T9" fmla="*/ 367943065 h 459"/>
              <a:gd name="T10" fmla="*/ 1008062158 w 929"/>
              <a:gd name="T11" fmla="*/ 209173906 h 459"/>
              <a:gd name="T12" fmla="*/ 1136589290 w 929"/>
              <a:gd name="T13" fmla="*/ 181451375 h 459"/>
              <a:gd name="T14" fmla="*/ 1257556749 w 929"/>
              <a:gd name="T15" fmla="*/ 176411059 h 459"/>
              <a:gd name="T16" fmla="*/ 1212193952 w 929"/>
              <a:gd name="T17" fmla="*/ 241935166 h 459"/>
              <a:gd name="T18" fmla="*/ 1141629600 w 929"/>
              <a:gd name="T19" fmla="*/ 342741485 h 459"/>
              <a:gd name="T20" fmla="*/ 1222274573 w 929"/>
              <a:gd name="T21" fmla="*/ 433467172 h 459"/>
              <a:gd name="T22" fmla="*/ 1350803292 w 929"/>
              <a:gd name="T23" fmla="*/ 332660853 h 459"/>
              <a:gd name="T24" fmla="*/ 1439007937 w 929"/>
              <a:gd name="T25" fmla="*/ 181451375 h 459"/>
              <a:gd name="T26" fmla="*/ 1567536656 w 929"/>
              <a:gd name="T27" fmla="*/ 70564423 h 459"/>
              <a:gd name="T28" fmla="*/ 1643141318 w 929"/>
              <a:gd name="T29" fmla="*/ 196572322 h 459"/>
              <a:gd name="T30" fmla="*/ 1552415724 w 929"/>
              <a:gd name="T31" fmla="*/ 342741485 h 459"/>
              <a:gd name="T32" fmla="*/ 1605338193 w 929"/>
              <a:gd name="T33" fmla="*/ 400705912 h 459"/>
              <a:gd name="T34" fmla="*/ 1706144409 w 929"/>
              <a:gd name="T35" fmla="*/ 287298010 h 459"/>
              <a:gd name="T36" fmla="*/ 1766628139 w 929"/>
              <a:gd name="T37" fmla="*/ 219254538 h 459"/>
              <a:gd name="T38" fmla="*/ 1839713439 w 929"/>
              <a:gd name="T39" fmla="*/ 138609483 h 459"/>
              <a:gd name="T40" fmla="*/ 1978321192 w 929"/>
              <a:gd name="T41" fmla="*/ 12601584 h 459"/>
              <a:gd name="T42" fmla="*/ 2058966164 w 929"/>
              <a:gd name="T43" fmla="*/ 148690115 h 459"/>
              <a:gd name="T44" fmla="*/ 1963200259 w 929"/>
              <a:gd name="T45" fmla="*/ 252015798 h 459"/>
              <a:gd name="T46" fmla="*/ 1844753750 w 929"/>
              <a:gd name="T47" fmla="*/ 357862433 h 459"/>
              <a:gd name="T48" fmla="*/ 1839713439 w 929"/>
              <a:gd name="T49" fmla="*/ 395665597 h 459"/>
              <a:gd name="T50" fmla="*/ 2147483647 w 929"/>
              <a:gd name="T51" fmla="*/ 196572322 h 459"/>
              <a:gd name="T52" fmla="*/ 2147483647 w 929"/>
              <a:gd name="T53" fmla="*/ 252015798 h 459"/>
              <a:gd name="T54" fmla="*/ 2147483647 w 929"/>
              <a:gd name="T55" fmla="*/ 378023697 h 459"/>
              <a:gd name="T56" fmla="*/ 2116930532 w 929"/>
              <a:gd name="T57" fmla="*/ 405746228 h 459"/>
              <a:gd name="T58" fmla="*/ 2147483647 w 929"/>
              <a:gd name="T59" fmla="*/ 614918547 h 459"/>
              <a:gd name="T60" fmla="*/ 2106849911 w 929"/>
              <a:gd name="T61" fmla="*/ 602318551 h 459"/>
              <a:gd name="T62" fmla="*/ 1910277790 w 929"/>
              <a:gd name="T63" fmla="*/ 511592864 h 459"/>
              <a:gd name="T64" fmla="*/ 2001003384 w 929"/>
              <a:gd name="T65" fmla="*/ 806450553 h 459"/>
              <a:gd name="T66" fmla="*/ 1920358411 w 929"/>
              <a:gd name="T67" fmla="*/ 859374665 h 459"/>
              <a:gd name="T68" fmla="*/ 1663302561 w 929"/>
              <a:gd name="T69" fmla="*/ 672882974 h 459"/>
              <a:gd name="T70" fmla="*/ 1557456034 w 929"/>
              <a:gd name="T71" fmla="*/ 730845814 h 459"/>
              <a:gd name="T72" fmla="*/ 1748987845 w 929"/>
              <a:gd name="T73" fmla="*/ 917337504 h 459"/>
              <a:gd name="T74" fmla="*/ 1738907223 w 929"/>
              <a:gd name="T75" fmla="*/ 1113909827 h 459"/>
              <a:gd name="T76" fmla="*/ 1595257572 w 929"/>
              <a:gd name="T77" fmla="*/ 1121471095 h 459"/>
              <a:gd name="T78" fmla="*/ 1333161411 w 929"/>
              <a:gd name="T79" fmla="*/ 816531185 h 459"/>
              <a:gd name="T80" fmla="*/ 1333161411 w 929"/>
              <a:gd name="T81" fmla="*/ 934979404 h 459"/>
              <a:gd name="T82" fmla="*/ 1365924224 w 929"/>
              <a:gd name="T83" fmla="*/ 1116430779 h 459"/>
              <a:gd name="T84" fmla="*/ 1242435816 w 929"/>
              <a:gd name="T85" fmla="*/ 1146672674 h 459"/>
              <a:gd name="T86" fmla="*/ 1103828063 w 929"/>
              <a:gd name="T87" fmla="*/ 1156753306 h 459"/>
              <a:gd name="T88" fmla="*/ 965218723 w 929"/>
              <a:gd name="T89" fmla="*/ 1136592042 h 459"/>
              <a:gd name="T90" fmla="*/ 816530348 w 929"/>
              <a:gd name="T91" fmla="*/ 1050906671 h 459"/>
              <a:gd name="T92" fmla="*/ 607356657 w 929"/>
              <a:gd name="T93" fmla="*/ 929939088 h 459"/>
              <a:gd name="T94" fmla="*/ 1280238941 w 929"/>
              <a:gd name="T95" fmla="*/ 1050906671 h 459"/>
              <a:gd name="T96" fmla="*/ 1920358411 w 929"/>
              <a:gd name="T97" fmla="*/ 788810241 h 459"/>
              <a:gd name="T98" fmla="*/ 1897676219 w 929"/>
              <a:gd name="T99" fmla="*/ 425907492 h 459"/>
              <a:gd name="T100" fmla="*/ 1212193952 w 929"/>
              <a:gd name="T101" fmla="*/ 624999179 h 459"/>
              <a:gd name="T102" fmla="*/ 677921008 w 929"/>
              <a:gd name="T103" fmla="*/ 806450553 h 459"/>
              <a:gd name="T104" fmla="*/ 506550441 w 929"/>
              <a:gd name="T105" fmla="*/ 864414981 h 459"/>
              <a:gd name="T106" fmla="*/ 405744225 w 929"/>
              <a:gd name="T107" fmla="*/ 884576244 h 459"/>
              <a:gd name="T108" fmla="*/ 299897698 w 929"/>
              <a:gd name="T109" fmla="*/ 879535929 h 459"/>
              <a:gd name="T110" fmla="*/ 186491499 w 929"/>
              <a:gd name="T111" fmla="*/ 864414981 h 459"/>
              <a:gd name="T112" fmla="*/ 32761226 w 929"/>
              <a:gd name="T113" fmla="*/ 839213401 h 459"/>
              <a:gd name="T114" fmla="*/ 378023309 w 929"/>
              <a:gd name="T115" fmla="*/ 793850557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9"/>
              <a:gd name="T176" fmla="*/ 929 w 929"/>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9">
                <a:moveTo>
                  <a:pt x="150" y="315"/>
                </a:moveTo>
                <a:lnTo>
                  <a:pt x="153" y="315"/>
                </a:lnTo>
                <a:lnTo>
                  <a:pt x="161" y="315"/>
                </a:lnTo>
                <a:lnTo>
                  <a:pt x="169" y="315"/>
                </a:lnTo>
                <a:lnTo>
                  <a:pt x="176" y="313"/>
                </a:lnTo>
                <a:lnTo>
                  <a:pt x="184" y="311"/>
                </a:lnTo>
                <a:lnTo>
                  <a:pt x="193" y="309"/>
                </a:lnTo>
                <a:lnTo>
                  <a:pt x="214" y="303"/>
                </a:lnTo>
                <a:lnTo>
                  <a:pt x="235" y="290"/>
                </a:lnTo>
                <a:lnTo>
                  <a:pt x="246" y="282"/>
                </a:lnTo>
                <a:lnTo>
                  <a:pt x="252" y="278"/>
                </a:lnTo>
                <a:lnTo>
                  <a:pt x="256" y="273"/>
                </a:lnTo>
                <a:lnTo>
                  <a:pt x="261" y="267"/>
                </a:lnTo>
                <a:lnTo>
                  <a:pt x="267" y="261"/>
                </a:lnTo>
                <a:lnTo>
                  <a:pt x="273" y="256"/>
                </a:lnTo>
                <a:lnTo>
                  <a:pt x="277" y="248"/>
                </a:lnTo>
                <a:lnTo>
                  <a:pt x="280" y="241"/>
                </a:lnTo>
                <a:lnTo>
                  <a:pt x="286" y="235"/>
                </a:lnTo>
                <a:lnTo>
                  <a:pt x="290" y="227"/>
                </a:lnTo>
                <a:lnTo>
                  <a:pt x="294" y="220"/>
                </a:lnTo>
                <a:lnTo>
                  <a:pt x="297" y="212"/>
                </a:lnTo>
                <a:lnTo>
                  <a:pt x="303" y="206"/>
                </a:lnTo>
                <a:lnTo>
                  <a:pt x="305" y="199"/>
                </a:lnTo>
                <a:lnTo>
                  <a:pt x="309" y="193"/>
                </a:lnTo>
                <a:lnTo>
                  <a:pt x="313" y="187"/>
                </a:lnTo>
                <a:lnTo>
                  <a:pt x="316" y="180"/>
                </a:lnTo>
                <a:lnTo>
                  <a:pt x="322" y="169"/>
                </a:lnTo>
                <a:lnTo>
                  <a:pt x="326" y="163"/>
                </a:lnTo>
                <a:lnTo>
                  <a:pt x="330" y="157"/>
                </a:lnTo>
                <a:lnTo>
                  <a:pt x="335" y="146"/>
                </a:lnTo>
                <a:lnTo>
                  <a:pt x="343" y="134"/>
                </a:lnTo>
                <a:lnTo>
                  <a:pt x="349" y="125"/>
                </a:lnTo>
                <a:lnTo>
                  <a:pt x="356" y="115"/>
                </a:lnTo>
                <a:lnTo>
                  <a:pt x="364" y="108"/>
                </a:lnTo>
                <a:lnTo>
                  <a:pt x="381" y="95"/>
                </a:lnTo>
                <a:lnTo>
                  <a:pt x="400" y="83"/>
                </a:lnTo>
                <a:lnTo>
                  <a:pt x="411" y="79"/>
                </a:lnTo>
                <a:lnTo>
                  <a:pt x="421" y="78"/>
                </a:lnTo>
                <a:lnTo>
                  <a:pt x="426" y="76"/>
                </a:lnTo>
                <a:lnTo>
                  <a:pt x="432" y="74"/>
                </a:lnTo>
                <a:lnTo>
                  <a:pt x="442" y="72"/>
                </a:lnTo>
                <a:lnTo>
                  <a:pt x="451" y="72"/>
                </a:lnTo>
                <a:lnTo>
                  <a:pt x="459" y="70"/>
                </a:lnTo>
                <a:lnTo>
                  <a:pt x="468" y="70"/>
                </a:lnTo>
                <a:lnTo>
                  <a:pt x="476" y="70"/>
                </a:lnTo>
                <a:lnTo>
                  <a:pt x="483" y="70"/>
                </a:lnTo>
                <a:lnTo>
                  <a:pt x="489" y="70"/>
                </a:lnTo>
                <a:lnTo>
                  <a:pt x="499" y="70"/>
                </a:lnTo>
                <a:lnTo>
                  <a:pt x="508" y="72"/>
                </a:lnTo>
                <a:lnTo>
                  <a:pt x="504" y="74"/>
                </a:lnTo>
                <a:lnTo>
                  <a:pt x="499" y="81"/>
                </a:lnTo>
                <a:lnTo>
                  <a:pt x="493" y="85"/>
                </a:lnTo>
                <a:lnTo>
                  <a:pt x="487" y="91"/>
                </a:lnTo>
                <a:lnTo>
                  <a:pt x="481" y="96"/>
                </a:lnTo>
                <a:lnTo>
                  <a:pt x="476" y="102"/>
                </a:lnTo>
                <a:lnTo>
                  <a:pt x="472" y="108"/>
                </a:lnTo>
                <a:lnTo>
                  <a:pt x="466" y="115"/>
                </a:lnTo>
                <a:lnTo>
                  <a:pt x="461" y="123"/>
                </a:lnTo>
                <a:lnTo>
                  <a:pt x="457" y="131"/>
                </a:lnTo>
                <a:lnTo>
                  <a:pt x="453" y="136"/>
                </a:lnTo>
                <a:lnTo>
                  <a:pt x="451" y="144"/>
                </a:lnTo>
                <a:lnTo>
                  <a:pt x="449" y="155"/>
                </a:lnTo>
                <a:lnTo>
                  <a:pt x="453" y="167"/>
                </a:lnTo>
                <a:lnTo>
                  <a:pt x="463" y="172"/>
                </a:lnTo>
                <a:lnTo>
                  <a:pt x="472" y="174"/>
                </a:lnTo>
                <a:lnTo>
                  <a:pt x="485" y="172"/>
                </a:lnTo>
                <a:lnTo>
                  <a:pt x="499" y="169"/>
                </a:lnTo>
                <a:lnTo>
                  <a:pt x="512" y="161"/>
                </a:lnTo>
                <a:lnTo>
                  <a:pt x="523" y="151"/>
                </a:lnTo>
                <a:lnTo>
                  <a:pt x="529" y="146"/>
                </a:lnTo>
                <a:lnTo>
                  <a:pt x="533" y="140"/>
                </a:lnTo>
                <a:lnTo>
                  <a:pt x="536" y="132"/>
                </a:lnTo>
                <a:lnTo>
                  <a:pt x="540" y="123"/>
                </a:lnTo>
                <a:lnTo>
                  <a:pt x="546" y="114"/>
                </a:lnTo>
                <a:lnTo>
                  <a:pt x="552" y="104"/>
                </a:lnTo>
                <a:lnTo>
                  <a:pt x="557" y="93"/>
                </a:lnTo>
                <a:lnTo>
                  <a:pt x="565" y="81"/>
                </a:lnTo>
                <a:lnTo>
                  <a:pt x="571" y="72"/>
                </a:lnTo>
                <a:lnTo>
                  <a:pt x="578" y="60"/>
                </a:lnTo>
                <a:lnTo>
                  <a:pt x="586" y="51"/>
                </a:lnTo>
                <a:lnTo>
                  <a:pt x="593" y="43"/>
                </a:lnTo>
                <a:lnTo>
                  <a:pt x="609" y="32"/>
                </a:lnTo>
                <a:lnTo>
                  <a:pt x="618" y="28"/>
                </a:lnTo>
                <a:lnTo>
                  <a:pt x="622" y="28"/>
                </a:lnTo>
                <a:lnTo>
                  <a:pt x="626" y="28"/>
                </a:lnTo>
                <a:lnTo>
                  <a:pt x="635" y="30"/>
                </a:lnTo>
                <a:lnTo>
                  <a:pt x="645" y="34"/>
                </a:lnTo>
                <a:lnTo>
                  <a:pt x="656" y="49"/>
                </a:lnTo>
                <a:lnTo>
                  <a:pt x="656" y="68"/>
                </a:lnTo>
                <a:lnTo>
                  <a:pt x="652" y="78"/>
                </a:lnTo>
                <a:lnTo>
                  <a:pt x="648" y="87"/>
                </a:lnTo>
                <a:lnTo>
                  <a:pt x="643" y="98"/>
                </a:lnTo>
                <a:lnTo>
                  <a:pt x="635" y="108"/>
                </a:lnTo>
                <a:lnTo>
                  <a:pt x="628" y="117"/>
                </a:lnTo>
                <a:lnTo>
                  <a:pt x="622" y="127"/>
                </a:lnTo>
                <a:lnTo>
                  <a:pt x="616" y="136"/>
                </a:lnTo>
                <a:lnTo>
                  <a:pt x="610" y="146"/>
                </a:lnTo>
                <a:lnTo>
                  <a:pt x="605" y="161"/>
                </a:lnTo>
                <a:lnTo>
                  <a:pt x="610" y="170"/>
                </a:lnTo>
                <a:lnTo>
                  <a:pt x="616" y="170"/>
                </a:lnTo>
                <a:lnTo>
                  <a:pt x="626" y="167"/>
                </a:lnTo>
                <a:lnTo>
                  <a:pt x="637" y="159"/>
                </a:lnTo>
                <a:lnTo>
                  <a:pt x="643" y="153"/>
                </a:lnTo>
                <a:lnTo>
                  <a:pt x="648" y="146"/>
                </a:lnTo>
                <a:lnTo>
                  <a:pt x="656" y="138"/>
                </a:lnTo>
                <a:lnTo>
                  <a:pt x="664" y="131"/>
                </a:lnTo>
                <a:lnTo>
                  <a:pt x="669" y="123"/>
                </a:lnTo>
                <a:lnTo>
                  <a:pt x="677" y="114"/>
                </a:lnTo>
                <a:lnTo>
                  <a:pt x="681" y="110"/>
                </a:lnTo>
                <a:lnTo>
                  <a:pt x="684" y="106"/>
                </a:lnTo>
                <a:lnTo>
                  <a:pt x="688" y="100"/>
                </a:lnTo>
                <a:lnTo>
                  <a:pt x="694" y="96"/>
                </a:lnTo>
                <a:lnTo>
                  <a:pt x="698" y="91"/>
                </a:lnTo>
                <a:lnTo>
                  <a:pt x="701" y="87"/>
                </a:lnTo>
                <a:lnTo>
                  <a:pt x="705" y="81"/>
                </a:lnTo>
                <a:lnTo>
                  <a:pt x="709" y="78"/>
                </a:lnTo>
                <a:lnTo>
                  <a:pt x="717" y="68"/>
                </a:lnTo>
                <a:lnTo>
                  <a:pt x="720" y="62"/>
                </a:lnTo>
                <a:lnTo>
                  <a:pt x="726" y="59"/>
                </a:lnTo>
                <a:lnTo>
                  <a:pt x="730" y="55"/>
                </a:lnTo>
                <a:lnTo>
                  <a:pt x="734" y="51"/>
                </a:lnTo>
                <a:lnTo>
                  <a:pt x="741" y="41"/>
                </a:lnTo>
                <a:lnTo>
                  <a:pt x="749" y="34"/>
                </a:lnTo>
                <a:lnTo>
                  <a:pt x="756" y="26"/>
                </a:lnTo>
                <a:lnTo>
                  <a:pt x="772" y="13"/>
                </a:lnTo>
                <a:lnTo>
                  <a:pt x="785" y="5"/>
                </a:lnTo>
                <a:lnTo>
                  <a:pt x="798" y="0"/>
                </a:lnTo>
                <a:lnTo>
                  <a:pt x="810" y="2"/>
                </a:lnTo>
                <a:lnTo>
                  <a:pt x="817" y="7"/>
                </a:lnTo>
                <a:lnTo>
                  <a:pt x="827" y="28"/>
                </a:lnTo>
                <a:lnTo>
                  <a:pt x="823" y="47"/>
                </a:lnTo>
                <a:lnTo>
                  <a:pt x="817" y="59"/>
                </a:lnTo>
                <a:lnTo>
                  <a:pt x="810" y="70"/>
                </a:lnTo>
                <a:lnTo>
                  <a:pt x="800" y="79"/>
                </a:lnTo>
                <a:lnTo>
                  <a:pt x="794" y="85"/>
                </a:lnTo>
                <a:lnTo>
                  <a:pt x="791" y="91"/>
                </a:lnTo>
                <a:lnTo>
                  <a:pt x="785" y="95"/>
                </a:lnTo>
                <a:lnTo>
                  <a:pt x="779" y="100"/>
                </a:lnTo>
                <a:lnTo>
                  <a:pt x="774" y="106"/>
                </a:lnTo>
                <a:lnTo>
                  <a:pt x="768" y="110"/>
                </a:lnTo>
                <a:lnTo>
                  <a:pt x="747" y="129"/>
                </a:lnTo>
                <a:lnTo>
                  <a:pt x="741" y="132"/>
                </a:lnTo>
                <a:lnTo>
                  <a:pt x="738" y="138"/>
                </a:lnTo>
                <a:lnTo>
                  <a:pt x="732" y="142"/>
                </a:lnTo>
                <a:lnTo>
                  <a:pt x="728" y="146"/>
                </a:lnTo>
                <a:lnTo>
                  <a:pt x="722" y="153"/>
                </a:lnTo>
                <a:lnTo>
                  <a:pt x="717" y="159"/>
                </a:lnTo>
                <a:lnTo>
                  <a:pt x="717" y="163"/>
                </a:lnTo>
                <a:lnTo>
                  <a:pt x="722" y="161"/>
                </a:lnTo>
                <a:lnTo>
                  <a:pt x="730" y="157"/>
                </a:lnTo>
                <a:lnTo>
                  <a:pt x="753" y="140"/>
                </a:lnTo>
                <a:lnTo>
                  <a:pt x="781" y="121"/>
                </a:lnTo>
                <a:lnTo>
                  <a:pt x="811" y="102"/>
                </a:lnTo>
                <a:lnTo>
                  <a:pt x="844" y="85"/>
                </a:lnTo>
                <a:lnTo>
                  <a:pt x="859" y="79"/>
                </a:lnTo>
                <a:lnTo>
                  <a:pt x="872" y="78"/>
                </a:lnTo>
                <a:lnTo>
                  <a:pt x="878" y="76"/>
                </a:lnTo>
                <a:lnTo>
                  <a:pt x="885" y="78"/>
                </a:lnTo>
                <a:lnTo>
                  <a:pt x="895" y="79"/>
                </a:lnTo>
                <a:lnTo>
                  <a:pt x="904" y="83"/>
                </a:lnTo>
                <a:lnTo>
                  <a:pt x="912" y="89"/>
                </a:lnTo>
                <a:lnTo>
                  <a:pt x="921" y="100"/>
                </a:lnTo>
                <a:lnTo>
                  <a:pt x="929" y="119"/>
                </a:lnTo>
                <a:lnTo>
                  <a:pt x="925" y="129"/>
                </a:lnTo>
                <a:lnTo>
                  <a:pt x="920" y="136"/>
                </a:lnTo>
                <a:lnTo>
                  <a:pt x="910" y="144"/>
                </a:lnTo>
                <a:lnTo>
                  <a:pt x="899" y="148"/>
                </a:lnTo>
                <a:lnTo>
                  <a:pt x="893" y="150"/>
                </a:lnTo>
                <a:lnTo>
                  <a:pt x="887" y="150"/>
                </a:lnTo>
                <a:lnTo>
                  <a:pt x="874" y="151"/>
                </a:lnTo>
                <a:lnTo>
                  <a:pt x="868" y="153"/>
                </a:lnTo>
                <a:lnTo>
                  <a:pt x="865" y="153"/>
                </a:lnTo>
                <a:lnTo>
                  <a:pt x="853" y="155"/>
                </a:lnTo>
                <a:lnTo>
                  <a:pt x="840" y="161"/>
                </a:lnTo>
                <a:lnTo>
                  <a:pt x="838" y="165"/>
                </a:lnTo>
                <a:lnTo>
                  <a:pt x="842" y="170"/>
                </a:lnTo>
                <a:lnTo>
                  <a:pt x="857" y="189"/>
                </a:lnTo>
                <a:lnTo>
                  <a:pt x="874" y="218"/>
                </a:lnTo>
                <a:lnTo>
                  <a:pt x="880" y="241"/>
                </a:lnTo>
                <a:lnTo>
                  <a:pt x="878" y="244"/>
                </a:lnTo>
                <a:lnTo>
                  <a:pt x="874" y="246"/>
                </a:lnTo>
                <a:lnTo>
                  <a:pt x="868" y="248"/>
                </a:lnTo>
                <a:lnTo>
                  <a:pt x="861" y="246"/>
                </a:lnTo>
                <a:lnTo>
                  <a:pt x="853" y="244"/>
                </a:lnTo>
                <a:lnTo>
                  <a:pt x="844" y="242"/>
                </a:lnTo>
                <a:lnTo>
                  <a:pt x="836" y="239"/>
                </a:lnTo>
                <a:lnTo>
                  <a:pt x="827" y="235"/>
                </a:lnTo>
                <a:lnTo>
                  <a:pt x="811" y="225"/>
                </a:lnTo>
                <a:lnTo>
                  <a:pt x="796" y="216"/>
                </a:lnTo>
                <a:lnTo>
                  <a:pt x="781" y="208"/>
                </a:lnTo>
                <a:lnTo>
                  <a:pt x="770" y="203"/>
                </a:lnTo>
                <a:lnTo>
                  <a:pt x="758" y="203"/>
                </a:lnTo>
                <a:lnTo>
                  <a:pt x="751" y="208"/>
                </a:lnTo>
                <a:lnTo>
                  <a:pt x="747" y="214"/>
                </a:lnTo>
                <a:lnTo>
                  <a:pt x="747" y="222"/>
                </a:lnTo>
                <a:lnTo>
                  <a:pt x="753" y="239"/>
                </a:lnTo>
                <a:lnTo>
                  <a:pt x="775" y="280"/>
                </a:lnTo>
                <a:lnTo>
                  <a:pt x="794" y="320"/>
                </a:lnTo>
                <a:lnTo>
                  <a:pt x="794" y="335"/>
                </a:lnTo>
                <a:lnTo>
                  <a:pt x="793" y="341"/>
                </a:lnTo>
                <a:lnTo>
                  <a:pt x="785" y="343"/>
                </a:lnTo>
                <a:lnTo>
                  <a:pt x="777" y="345"/>
                </a:lnTo>
                <a:lnTo>
                  <a:pt x="770" y="345"/>
                </a:lnTo>
                <a:lnTo>
                  <a:pt x="762" y="341"/>
                </a:lnTo>
                <a:lnTo>
                  <a:pt x="755" y="337"/>
                </a:lnTo>
                <a:lnTo>
                  <a:pt x="739" y="326"/>
                </a:lnTo>
                <a:lnTo>
                  <a:pt x="722" y="313"/>
                </a:lnTo>
                <a:lnTo>
                  <a:pt x="707" y="297"/>
                </a:lnTo>
                <a:lnTo>
                  <a:pt x="690" y="284"/>
                </a:lnTo>
                <a:lnTo>
                  <a:pt x="660" y="267"/>
                </a:lnTo>
                <a:lnTo>
                  <a:pt x="646" y="267"/>
                </a:lnTo>
                <a:lnTo>
                  <a:pt x="635" y="269"/>
                </a:lnTo>
                <a:lnTo>
                  <a:pt x="626" y="275"/>
                </a:lnTo>
                <a:lnTo>
                  <a:pt x="624" y="278"/>
                </a:lnTo>
                <a:lnTo>
                  <a:pt x="620" y="282"/>
                </a:lnTo>
                <a:lnTo>
                  <a:pt x="618" y="290"/>
                </a:lnTo>
                <a:lnTo>
                  <a:pt x="620" y="301"/>
                </a:lnTo>
                <a:lnTo>
                  <a:pt x="635" y="326"/>
                </a:lnTo>
                <a:lnTo>
                  <a:pt x="660" y="345"/>
                </a:lnTo>
                <a:lnTo>
                  <a:pt x="671" y="351"/>
                </a:lnTo>
                <a:lnTo>
                  <a:pt x="683" y="356"/>
                </a:lnTo>
                <a:lnTo>
                  <a:pt x="694" y="364"/>
                </a:lnTo>
                <a:lnTo>
                  <a:pt x="703" y="369"/>
                </a:lnTo>
                <a:lnTo>
                  <a:pt x="719" y="392"/>
                </a:lnTo>
                <a:lnTo>
                  <a:pt x="722" y="407"/>
                </a:lnTo>
                <a:lnTo>
                  <a:pt x="717" y="421"/>
                </a:lnTo>
                <a:lnTo>
                  <a:pt x="705" y="432"/>
                </a:lnTo>
                <a:lnTo>
                  <a:pt x="690" y="442"/>
                </a:lnTo>
                <a:lnTo>
                  <a:pt x="681" y="445"/>
                </a:lnTo>
                <a:lnTo>
                  <a:pt x="671" y="447"/>
                </a:lnTo>
                <a:lnTo>
                  <a:pt x="662" y="449"/>
                </a:lnTo>
                <a:lnTo>
                  <a:pt x="652" y="449"/>
                </a:lnTo>
                <a:lnTo>
                  <a:pt x="643" y="447"/>
                </a:lnTo>
                <a:lnTo>
                  <a:pt x="633" y="445"/>
                </a:lnTo>
                <a:lnTo>
                  <a:pt x="626" y="440"/>
                </a:lnTo>
                <a:lnTo>
                  <a:pt x="616" y="434"/>
                </a:lnTo>
                <a:lnTo>
                  <a:pt x="603" y="419"/>
                </a:lnTo>
                <a:lnTo>
                  <a:pt x="588" y="400"/>
                </a:lnTo>
                <a:lnTo>
                  <a:pt x="557" y="356"/>
                </a:lnTo>
                <a:lnTo>
                  <a:pt x="529" y="324"/>
                </a:lnTo>
                <a:lnTo>
                  <a:pt x="516" y="316"/>
                </a:lnTo>
                <a:lnTo>
                  <a:pt x="504" y="318"/>
                </a:lnTo>
                <a:lnTo>
                  <a:pt x="500" y="322"/>
                </a:lnTo>
                <a:lnTo>
                  <a:pt x="499" y="328"/>
                </a:lnTo>
                <a:lnTo>
                  <a:pt x="504" y="339"/>
                </a:lnTo>
                <a:lnTo>
                  <a:pt x="529" y="371"/>
                </a:lnTo>
                <a:lnTo>
                  <a:pt x="542" y="387"/>
                </a:lnTo>
                <a:lnTo>
                  <a:pt x="555" y="404"/>
                </a:lnTo>
                <a:lnTo>
                  <a:pt x="559" y="419"/>
                </a:lnTo>
                <a:lnTo>
                  <a:pt x="557" y="432"/>
                </a:lnTo>
                <a:lnTo>
                  <a:pt x="552" y="438"/>
                </a:lnTo>
                <a:lnTo>
                  <a:pt x="542" y="443"/>
                </a:lnTo>
                <a:lnTo>
                  <a:pt x="531" y="447"/>
                </a:lnTo>
                <a:lnTo>
                  <a:pt x="523" y="449"/>
                </a:lnTo>
                <a:lnTo>
                  <a:pt x="518" y="451"/>
                </a:lnTo>
                <a:lnTo>
                  <a:pt x="510" y="453"/>
                </a:lnTo>
                <a:lnTo>
                  <a:pt x="502" y="455"/>
                </a:lnTo>
                <a:lnTo>
                  <a:pt x="493" y="455"/>
                </a:lnTo>
                <a:lnTo>
                  <a:pt x="483" y="457"/>
                </a:lnTo>
                <a:lnTo>
                  <a:pt x="476" y="459"/>
                </a:lnTo>
                <a:lnTo>
                  <a:pt x="466" y="459"/>
                </a:lnTo>
                <a:lnTo>
                  <a:pt x="457" y="459"/>
                </a:lnTo>
                <a:lnTo>
                  <a:pt x="447" y="459"/>
                </a:lnTo>
                <a:lnTo>
                  <a:pt x="438" y="459"/>
                </a:lnTo>
                <a:lnTo>
                  <a:pt x="428" y="459"/>
                </a:lnTo>
                <a:lnTo>
                  <a:pt x="419" y="457"/>
                </a:lnTo>
                <a:lnTo>
                  <a:pt x="409" y="457"/>
                </a:lnTo>
                <a:lnTo>
                  <a:pt x="400" y="455"/>
                </a:lnTo>
                <a:lnTo>
                  <a:pt x="392" y="453"/>
                </a:lnTo>
                <a:lnTo>
                  <a:pt x="383" y="451"/>
                </a:lnTo>
                <a:lnTo>
                  <a:pt x="375" y="449"/>
                </a:lnTo>
                <a:lnTo>
                  <a:pt x="366" y="445"/>
                </a:lnTo>
                <a:lnTo>
                  <a:pt x="360" y="443"/>
                </a:lnTo>
                <a:lnTo>
                  <a:pt x="345" y="436"/>
                </a:lnTo>
                <a:lnTo>
                  <a:pt x="334" y="428"/>
                </a:lnTo>
                <a:lnTo>
                  <a:pt x="324" y="417"/>
                </a:lnTo>
                <a:lnTo>
                  <a:pt x="307" y="400"/>
                </a:lnTo>
                <a:lnTo>
                  <a:pt x="288" y="385"/>
                </a:lnTo>
                <a:lnTo>
                  <a:pt x="267" y="377"/>
                </a:lnTo>
                <a:lnTo>
                  <a:pt x="258" y="373"/>
                </a:lnTo>
                <a:lnTo>
                  <a:pt x="248" y="371"/>
                </a:lnTo>
                <a:lnTo>
                  <a:pt x="241" y="369"/>
                </a:lnTo>
                <a:lnTo>
                  <a:pt x="231" y="369"/>
                </a:lnTo>
                <a:lnTo>
                  <a:pt x="218" y="368"/>
                </a:lnTo>
                <a:lnTo>
                  <a:pt x="208" y="368"/>
                </a:lnTo>
                <a:lnTo>
                  <a:pt x="205" y="369"/>
                </a:lnTo>
                <a:lnTo>
                  <a:pt x="334" y="330"/>
                </a:lnTo>
                <a:lnTo>
                  <a:pt x="508" y="417"/>
                </a:lnTo>
                <a:lnTo>
                  <a:pt x="375" y="315"/>
                </a:lnTo>
                <a:lnTo>
                  <a:pt x="531" y="271"/>
                </a:lnTo>
                <a:lnTo>
                  <a:pt x="656" y="407"/>
                </a:lnTo>
                <a:lnTo>
                  <a:pt x="561" y="258"/>
                </a:lnTo>
                <a:lnTo>
                  <a:pt x="662" y="225"/>
                </a:lnTo>
                <a:lnTo>
                  <a:pt x="762" y="313"/>
                </a:lnTo>
                <a:lnTo>
                  <a:pt x="690" y="216"/>
                </a:lnTo>
                <a:lnTo>
                  <a:pt x="772" y="182"/>
                </a:lnTo>
                <a:lnTo>
                  <a:pt x="844" y="214"/>
                </a:lnTo>
                <a:lnTo>
                  <a:pt x="789" y="167"/>
                </a:lnTo>
                <a:lnTo>
                  <a:pt x="889" y="106"/>
                </a:lnTo>
                <a:lnTo>
                  <a:pt x="753" y="169"/>
                </a:lnTo>
                <a:lnTo>
                  <a:pt x="646" y="208"/>
                </a:lnTo>
                <a:lnTo>
                  <a:pt x="794" y="43"/>
                </a:lnTo>
                <a:lnTo>
                  <a:pt x="605" y="218"/>
                </a:lnTo>
                <a:lnTo>
                  <a:pt x="521" y="241"/>
                </a:lnTo>
                <a:lnTo>
                  <a:pt x="624" y="68"/>
                </a:lnTo>
                <a:lnTo>
                  <a:pt x="481" y="248"/>
                </a:lnTo>
                <a:lnTo>
                  <a:pt x="358" y="286"/>
                </a:lnTo>
                <a:lnTo>
                  <a:pt x="413" y="125"/>
                </a:lnTo>
                <a:lnTo>
                  <a:pt x="322" y="297"/>
                </a:lnTo>
                <a:lnTo>
                  <a:pt x="307" y="305"/>
                </a:lnTo>
                <a:lnTo>
                  <a:pt x="290" y="311"/>
                </a:lnTo>
                <a:lnTo>
                  <a:pt x="269" y="320"/>
                </a:lnTo>
                <a:lnTo>
                  <a:pt x="246" y="328"/>
                </a:lnTo>
                <a:lnTo>
                  <a:pt x="224" y="337"/>
                </a:lnTo>
                <a:lnTo>
                  <a:pt x="218" y="339"/>
                </a:lnTo>
                <a:lnTo>
                  <a:pt x="212" y="341"/>
                </a:lnTo>
                <a:lnTo>
                  <a:pt x="206" y="343"/>
                </a:lnTo>
                <a:lnTo>
                  <a:pt x="201" y="343"/>
                </a:lnTo>
                <a:lnTo>
                  <a:pt x="195" y="345"/>
                </a:lnTo>
                <a:lnTo>
                  <a:pt x="191" y="347"/>
                </a:lnTo>
                <a:lnTo>
                  <a:pt x="182" y="349"/>
                </a:lnTo>
                <a:lnTo>
                  <a:pt x="172" y="349"/>
                </a:lnTo>
                <a:lnTo>
                  <a:pt x="167" y="351"/>
                </a:lnTo>
                <a:lnTo>
                  <a:pt x="161" y="351"/>
                </a:lnTo>
                <a:lnTo>
                  <a:pt x="153" y="351"/>
                </a:lnTo>
                <a:lnTo>
                  <a:pt x="148" y="351"/>
                </a:lnTo>
                <a:lnTo>
                  <a:pt x="140" y="351"/>
                </a:lnTo>
                <a:lnTo>
                  <a:pt x="134" y="349"/>
                </a:lnTo>
                <a:lnTo>
                  <a:pt x="127" y="349"/>
                </a:lnTo>
                <a:lnTo>
                  <a:pt x="119" y="349"/>
                </a:lnTo>
                <a:lnTo>
                  <a:pt x="112" y="347"/>
                </a:lnTo>
                <a:lnTo>
                  <a:pt x="104" y="347"/>
                </a:lnTo>
                <a:lnTo>
                  <a:pt x="96" y="347"/>
                </a:lnTo>
                <a:lnTo>
                  <a:pt x="89" y="345"/>
                </a:lnTo>
                <a:lnTo>
                  <a:pt x="81" y="343"/>
                </a:lnTo>
                <a:lnTo>
                  <a:pt x="74" y="343"/>
                </a:lnTo>
                <a:lnTo>
                  <a:pt x="59" y="341"/>
                </a:lnTo>
                <a:lnTo>
                  <a:pt x="53" y="341"/>
                </a:lnTo>
                <a:lnTo>
                  <a:pt x="45" y="339"/>
                </a:lnTo>
                <a:lnTo>
                  <a:pt x="34" y="337"/>
                </a:lnTo>
                <a:lnTo>
                  <a:pt x="22" y="335"/>
                </a:lnTo>
                <a:lnTo>
                  <a:pt x="13" y="333"/>
                </a:lnTo>
                <a:lnTo>
                  <a:pt x="7" y="333"/>
                </a:lnTo>
                <a:lnTo>
                  <a:pt x="0" y="332"/>
                </a:lnTo>
                <a:lnTo>
                  <a:pt x="102" y="271"/>
                </a:lnTo>
                <a:lnTo>
                  <a:pt x="106" y="280"/>
                </a:lnTo>
                <a:lnTo>
                  <a:pt x="123" y="297"/>
                </a:lnTo>
                <a:lnTo>
                  <a:pt x="150" y="315"/>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9229"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9230"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9231" name="Text Box 22"/>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9232" name="Text Box 17"/>
          <p:cNvSpPr txBox="1">
            <a:spLocks noChangeArrowheads="1"/>
          </p:cNvSpPr>
          <p:nvPr/>
        </p:nvSpPr>
        <p:spPr bwMode="auto">
          <a:xfrm>
            <a:off x="838200" y="2514600"/>
            <a:ext cx="20891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rPr>
              <a:t>II.Ghi nhớ:</a:t>
            </a:r>
          </a:p>
        </p:txBody>
      </p:sp>
      <p:pic>
        <p:nvPicPr>
          <p:cNvPr id="9233" name="Picture 2" descr="BAR01"/>
          <p:cNvPicPr>
            <a:picLocks noChangeAspect="1" noChangeArrowheads="1"/>
          </p:cNvPicPr>
          <p:nvPr/>
        </p:nvPicPr>
        <p:blipFill>
          <a:blip r:embed="rId2"/>
          <a:srcRect/>
          <a:stretch>
            <a:fillRect/>
          </a:stretch>
        </p:blipFill>
        <p:spPr bwMode="auto">
          <a:xfrm>
            <a:off x="0" y="6453188"/>
            <a:ext cx="9144000" cy="755650"/>
          </a:xfrm>
          <a:prstGeom prst="rect">
            <a:avLst/>
          </a:prstGeom>
          <a:noFill/>
          <a:ln w="9525">
            <a:noFill/>
            <a:miter lim="800000"/>
            <a:headEnd/>
            <a:tailEnd/>
          </a:ln>
        </p:spPr>
      </p:pic>
      <p:pic>
        <p:nvPicPr>
          <p:cNvPr id="9234" name="Picture 2" descr="BAR01"/>
          <p:cNvPicPr>
            <a:picLocks noChangeAspect="1" noChangeArrowheads="1"/>
          </p:cNvPicPr>
          <p:nvPr/>
        </p:nvPicPr>
        <p:blipFill>
          <a:blip r:embed="rId3"/>
          <a:srcRect/>
          <a:stretch>
            <a:fillRect/>
          </a:stretch>
        </p:blipFill>
        <p:spPr bwMode="auto">
          <a:xfrm>
            <a:off x="8388350" y="228600"/>
            <a:ext cx="755650" cy="6629400"/>
          </a:xfrm>
          <a:prstGeom prst="rect">
            <a:avLst/>
          </a:prstGeom>
          <a:noFill/>
          <a:ln w="9525">
            <a:noFill/>
            <a:miter lim="800000"/>
            <a:headEnd/>
            <a:tailEnd/>
          </a:ln>
        </p:spPr>
      </p:pic>
      <p:pic>
        <p:nvPicPr>
          <p:cNvPr id="9235" name="Picture 2" descr="BAR01"/>
          <p:cNvPicPr>
            <a:picLocks noChangeAspect="1" noChangeArrowheads="1"/>
          </p:cNvPicPr>
          <p:nvPr/>
        </p:nvPicPr>
        <p:blipFill>
          <a:blip r:embed="rId2"/>
          <a:srcRect/>
          <a:stretch>
            <a:fillRect/>
          </a:stretch>
        </p:blipFill>
        <p:spPr bwMode="auto">
          <a:xfrm>
            <a:off x="0" y="0"/>
            <a:ext cx="9144000" cy="620713"/>
          </a:xfrm>
          <a:prstGeom prst="rect">
            <a:avLst/>
          </a:prstGeom>
          <a:noFill/>
          <a:ln w="9525">
            <a:noFill/>
            <a:miter lim="800000"/>
            <a:headEnd/>
            <a:tailEnd/>
          </a:ln>
        </p:spPr>
      </p:pic>
      <p:pic>
        <p:nvPicPr>
          <p:cNvPr id="9236" name="Picture 2" descr="BAR01"/>
          <p:cNvPicPr>
            <a:picLocks noChangeAspect="1" noChangeArrowheads="1"/>
          </p:cNvPicPr>
          <p:nvPr/>
        </p:nvPicPr>
        <p:blipFill>
          <a:blip r:embed="rId3"/>
          <a:srcRect/>
          <a:stretch>
            <a:fillRect/>
          </a:stretch>
        </p:blipFill>
        <p:spPr bwMode="auto">
          <a:xfrm>
            <a:off x="0" y="0"/>
            <a:ext cx="827088" cy="7100888"/>
          </a:xfrm>
          <a:prstGeom prst="rect">
            <a:avLst/>
          </a:prstGeom>
          <a:noFill/>
          <a:ln w="9525">
            <a:noFill/>
            <a:miter lim="800000"/>
            <a:headEnd/>
            <a:tailEnd/>
          </a:ln>
        </p:spPr>
      </p:pic>
      <p:sp>
        <p:nvSpPr>
          <p:cNvPr id="9237" name="Text Box 27"/>
          <p:cNvSpPr txBox="1">
            <a:spLocks noChangeArrowheads="1"/>
          </p:cNvSpPr>
          <p:nvPr/>
        </p:nvSpPr>
        <p:spPr bwMode="auto">
          <a:xfrm>
            <a:off x="1066800" y="1524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9238" name="Text Box 28"/>
          <p:cNvSpPr txBox="1">
            <a:spLocks noChangeArrowheads="1"/>
          </p:cNvSpPr>
          <p:nvPr/>
        </p:nvSpPr>
        <p:spPr bwMode="auto">
          <a:xfrm>
            <a:off x="1981200" y="38100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9239" name="Text Box 30" descr="Newsprint"/>
          <p:cNvSpPr txBox="1">
            <a:spLocks noChangeArrowheads="1"/>
          </p:cNvSpPr>
          <p:nvPr/>
        </p:nvSpPr>
        <p:spPr bwMode="auto">
          <a:xfrm>
            <a:off x="914400" y="3276600"/>
            <a:ext cx="7620000" cy="1373188"/>
          </a:xfrm>
          <a:prstGeom prst="rect">
            <a:avLst/>
          </a:prstGeom>
          <a:blipFill dpi="0" rotWithShape="1">
            <a:blip r:embed="rId4"/>
            <a:srcRect/>
            <a:tile tx="0" ty="0" sx="100000" sy="100000" flip="none" algn="tl"/>
          </a:blipFill>
          <a:ln w="9525">
            <a:noFill/>
            <a:miter lim="800000"/>
            <a:headEnd/>
            <a:tailEnd/>
          </a:ln>
        </p:spPr>
        <p:txBody>
          <a:bodyPr>
            <a:spAutoFit/>
          </a:bodyPr>
          <a:lstStyle/>
          <a:p>
            <a:pPr algn="just">
              <a:spcBef>
                <a:spcPct val="50000"/>
              </a:spcBef>
            </a:pPr>
            <a:r>
              <a:rPr lang="en-US" sz="2800" b="1">
                <a:solidFill>
                  <a:srgbClr val="800000"/>
                </a:solidFill>
              </a:rPr>
              <a:t>1.  Để xác định thời gian diễn ra sự việc nêu trong câu, ta có thể thêm vào câu những trạng ngữ thời gian.</a:t>
            </a:r>
          </a:p>
        </p:txBody>
      </p:sp>
      <p:sp>
        <p:nvSpPr>
          <p:cNvPr id="9240" name="Text Box 31" descr="Newsprint"/>
          <p:cNvSpPr txBox="1">
            <a:spLocks noChangeArrowheads="1"/>
          </p:cNvSpPr>
          <p:nvPr/>
        </p:nvSpPr>
        <p:spPr bwMode="auto">
          <a:xfrm>
            <a:off x="914400" y="4648200"/>
            <a:ext cx="7620000" cy="946150"/>
          </a:xfrm>
          <a:prstGeom prst="rect">
            <a:avLst/>
          </a:prstGeom>
          <a:blipFill dpi="0" rotWithShape="1">
            <a:blip r:embed="rId4"/>
            <a:srcRect/>
            <a:tile tx="0" ty="0" sx="100000" sy="100000" flip="none" algn="tl"/>
          </a:blipFill>
          <a:ln w="9525">
            <a:noFill/>
            <a:miter lim="800000"/>
            <a:headEnd/>
            <a:tailEnd/>
          </a:ln>
        </p:spPr>
        <p:txBody>
          <a:bodyPr>
            <a:spAutoFit/>
          </a:bodyPr>
          <a:lstStyle/>
          <a:p>
            <a:pPr algn="just">
              <a:spcBef>
                <a:spcPct val="50000"/>
              </a:spcBef>
            </a:pPr>
            <a:r>
              <a:rPr lang="en-US" sz="2800" b="1">
                <a:solidFill>
                  <a:srgbClr val="800000"/>
                </a:solidFill>
              </a:rPr>
              <a:t>2. Trạng ngữ thời gian trả lời cho các câu hỏi Bao giờ ?, Khi nào?, Bao giờ…</a:t>
            </a:r>
          </a:p>
        </p:txBody>
      </p:sp>
      <p:sp>
        <p:nvSpPr>
          <p:cNvPr id="13344" name="Text Box 32"/>
          <p:cNvSpPr txBox="1">
            <a:spLocks noChangeArrowheads="1"/>
          </p:cNvSpPr>
          <p:nvPr/>
        </p:nvSpPr>
        <p:spPr bwMode="auto">
          <a:xfrm>
            <a:off x="838200" y="5867400"/>
            <a:ext cx="7620000" cy="946150"/>
          </a:xfrm>
          <a:prstGeom prst="rect">
            <a:avLst/>
          </a:prstGeom>
          <a:solidFill>
            <a:schemeClr val="accent1"/>
          </a:solidFill>
          <a:ln w="9525">
            <a:noFill/>
            <a:miter lim="800000"/>
            <a:headEnd/>
            <a:tailEnd/>
          </a:ln>
        </p:spPr>
        <p:txBody>
          <a:bodyPr>
            <a:spAutoFit/>
          </a:bodyPr>
          <a:lstStyle/>
          <a:p>
            <a:pPr>
              <a:spcBef>
                <a:spcPct val="50000"/>
              </a:spcBef>
            </a:pPr>
            <a:r>
              <a:rPr lang="en-US" sz="2800" b="1">
                <a:solidFill>
                  <a:schemeClr val="accent2"/>
                </a:solidFill>
              </a:rPr>
              <a:t>Em hãy cho ví dụ về trạng ngữ chỉ thời gian.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44"/>
                                        </p:tgtEl>
                                        <p:attrNameLst>
                                          <p:attrName>style.visibility</p:attrName>
                                        </p:attrNameLst>
                                      </p:cBhvr>
                                      <p:to>
                                        <p:strVal val="visible"/>
                                      </p:to>
                                    </p:set>
                                    <p:animEffect transition="in" filter="diamond(in)">
                                      <p:cBhvr>
                                        <p:cTn id="7" dur="2000"/>
                                        <p:tgtEl>
                                          <p:spTgt spid="1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rgbClr val="FFFFCC"/>
              </a:gs>
              <a:gs pos="50000">
                <a:srgbClr val="00FF99"/>
              </a:gs>
              <a:gs pos="100000">
                <a:srgbClr val="FFFFCC"/>
              </a:gs>
            </a:gsLst>
            <a:lin ang="2700000" scaled="1"/>
          </a:gradFill>
          <a:ln w="952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838200" y="16764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pic>
        <p:nvPicPr>
          <p:cNvPr id="10244" name="Picture 6" descr="Anh dong5"/>
          <p:cNvPicPr>
            <a:picLocks noChangeAspect="1" noChangeArrowheads="1" noCrop="1"/>
          </p:cNvPicPr>
          <p:nvPr/>
        </p:nvPicPr>
        <p:blipFill>
          <a:blip r:embed="rId2"/>
          <a:srcRect/>
          <a:stretch>
            <a:fillRect/>
          </a:stretch>
        </p:blipFill>
        <p:spPr bwMode="auto">
          <a:xfrm>
            <a:off x="0" y="-531813"/>
            <a:ext cx="1042988" cy="7766051"/>
          </a:xfrm>
          <a:prstGeom prst="rect">
            <a:avLst/>
          </a:prstGeom>
          <a:noFill/>
          <a:ln w="9525">
            <a:noFill/>
            <a:miter lim="800000"/>
            <a:headEnd/>
            <a:tailEnd/>
          </a:ln>
        </p:spPr>
      </p:pic>
      <p:pic>
        <p:nvPicPr>
          <p:cNvPr id="10245" name="Picture 2" descr="BAR01"/>
          <p:cNvPicPr>
            <a:picLocks noChangeAspect="1" noChangeArrowheads="1"/>
          </p:cNvPicPr>
          <p:nvPr/>
        </p:nvPicPr>
        <p:blipFill>
          <a:blip r:embed="rId3"/>
          <a:srcRect/>
          <a:stretch>
            <a:fillRect/>
          </a:stretch>
        </p:blipFill>
        <p:spPr bwMode="auto">
          <a:xfrm>
            <a:off x="8945563" y="0"/>
            <a:ext cx="395287" cy="6669088"/>
          </a:xfrm>
          <a:prstGeom prst="rect">
            <a:avLst/>
          </a:prstGeom>
          <a:noFill/>
          <a:ln w="9525">
            <a:noFill/>
            <a:miter lim="800000"/>
            <a:headEnd/>
            <a:tailEnd/>
          </a:ln>
        </p:spPr>
      </p:pic>
      <p:pic>
        <p:nvPicPr>
          <p:cNvPr id="10246" name="Picture 2" descr="BAR01"/>
          <p:cNvPicPr>
            <a:picLocks noChangeAspect="1" noChangeArrowheads="1"/>
          </p:cNvPicPr>
          <p:nvPr/>
        </p:nvPicPr>
        <p:blipFill>
          <a:blip r:embed="rId4"/>
          <a:srcRect/>
          <a:stretch>
            <a:fillRect/>
          </a:stretch>
        </p:blipFill>
        <p:spPr bwMode="auto">
          <a:xfrm>
            <a:off x="344488" y="6548438"/>
            <a:ext cx="8820150" cy="476250"/>
          </a:xfrm>
          <a:prstGeom prst="rect">
            <a:avLst/>
          </a:prstGeom>
          <a:noFill/>
          <a:ln w="9525">
            <a:noFill/>
            <a:miter lim="800000"/>
            <a:headEnd/>
            <a:tailEnd/>
          </a:ln>
        </p:spPr>
      </p:pic>
      <p:sp>
        <p:nvSpPr>
          <p:cNvPr id="10247" name="Text Box 9"/>
          <p:cNvSpPr txBox="1">
            <a:spLocks noChangeArrowheads="1"/>
          </p:cNvSpPr>
          <p:nvPr/>
        </p:nvSpPr>
        <p:spPr bwMode="auto">
          <a:xfrm>
            <a:off x="790575" y="2209800"/>
            <a:ext cx="8353425"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Bài 1: Tìm trạng ngữ chỉ thời  gian trong các câu sau:</a:t>
            </a:r>
          </a:p>
        </p:txBody>
      </p:sp>
      <p:sp>
        <p:nvSpPr>
          <p:cNvPr id="10248" name="Text Box 16"/>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0249" name="Text Box 17"/>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0250" name="Text Box 21"/>
          <p:cNvSpPr txBox="1">
            <a:spLocks noChangeArrowheads="1"/>
          </p:cNvSpPr>
          <p:nvPr/>
        </p:nvSpPr>
        <p:spPr bwMode="auto">
          <a:xfrm>
            <a:off x="457200" y="2895600"/>
            <a:ext cx="8382000" cy="3786188"/>
          </a:xfrm>
          <a:prstGeom prst="rect">
            <a:avLst/>
          </a:prstGeom>
          <a:noFill/>
          <a:ln w="9525">
            <a:noFill/>
            <a:miter lim="800000"/>
            <a:headEnd/>
            <a:tailEnd/>
          </a:ln>
        </p:spPr>
        <p:txBody>
          <a:bodyPr>
            <a:spAutoFit/>
          </a:bodyPr>
          <a:lstStyle/>
          <a:p>
            <a:pPr marL="342900" indent="-342900" algn="just">
              <a:spcBef>
                <a:spcPct val="50000"/>
              </a:spcBef>
            </a:pPr>
            <a:r>
              <a:rPr lang="en-US" sz="2400" b="1"/>
              <a:t>       </a:t>
            </a:r>
            <a:r>
              <a:rPr lang="en-US" sz="2400">
                <a:solidFill>
                  <a:schemeClr val="accent2"/>
                </a:solidFill>
              </a:rPr>
              <a:t>a) Buổi sáng hôm nay, mùa đông đột nhiên đến, không báo cho biết trước. Vừa mới ngày hôm qua, trời hãy còn nắng ấm và hanh, cái nắng về cuối tháng mười làm nứt nẻ đất ruộng và làm giòn khô những chiếc lá rơi. Thế mà qua một đêm mưa rào, trời bỗng đổi gió bấc, rồi cái lạnh ở đâu đến làm cho người ta tưởng đang ở giữa mùa đông rét mướt.</a:t>
            </a:r>
          </a:p>
          <a:p>
            <a:pPr marL="342900" indent="-342900" algn="r">
              <a:spcBef>
                <a:spcPct val="50000"/>
              </a:spcBef>
            </a:pPr>
            <a:r>
              <a:rPr lang="en-US" sz="2400" b="1"/>
              <a:t>Theo Thạch Lam </a:t>
            </a:r>
          </a:p>
          <a:p>
            <a:pPr marL="342900" indent="-342900">
              <a:spcBef>
                <a:spcPct val="50000"/>
              </a:spcBef>
              <a:buFontTx/>
              <a:buChar char="•"/>
            </a:pPr>
            <a:endParaRPr lang="en-US" sz="2400" b="1"/>
          </a:p>
        </p:txBody>
      </p:sp>
      <p:sp>
        <p:nvSpPr>
          <p:cNvPr id="14361" name="Line 25"/>
          <p:cNvSpPr>
            <a:spLocks noChangeShapeType="1"/>
          </p:cNvSpPr>
          <p:nvPr/>
        </p:nvSpPr>
        <p:spPr bwMode="auto">
          <a:xfrm>
            <a:off x="1371600" y="3276600"/>
            <a:ext cx="2724150" cy="0"/>
          </a:xfrm>
          <a:prstGeom prst="line">
            <a:avLst/>
          </a:prstGeom>
          <a:noFill/>
          <a:ln w="57150">
            <a:solidFill>
              <a:srgbClr val="993300"/>
            </a:solidFill>
            <a:round/>
            <a:headEnd/>
            <a:tailEnd/>
          </a:ln>
        </p:spPr>
        <p:txBody>
          <a:bodyPr/>
          <a:lstStyle/>
          <a:p>
            <a:endParaRPr lang="en-US"/>
          </a:p>
        </p:txBody>
      </p:sp>
      <p:sp>
        <p:nvSpPr>
          <p:cNvPr id="14364" name="Line 28"/>
          <p:cNvSpPr>
            <a:spLocks noChangeShapeType="1"/>
          </p:cNvSpPr>
          <p:nvPr/>
        </p:nvSpPr>
        <p:spPr bwMode="auto">
          <a:xfrm>
            <a:off x="3705225" y="3630613"/>
            <a:ext cx="3298825" cy="0"/>
          </a:xfrm>
          <a:prstGeom prst="line">
            <a:avLst/>
          </a:prstGeom>
          <a:noFill/>
          <a:ln w="57150">
            <a:solidFill>
              <a:srgbClr val="993300"/>
            </a:solidFill>
            <a:round/>
            <a:headEnd/>
            <a:tailEnd/>
          </a:ln>
        </p:spPr>
        <p:txBody>
          <a:bodyPr/>
          <a:lstStyle/>
          <a:p>
            <a:endParaRPr lang="en-US"/>
          </a:p>
        </p:txBody>
      </p:sp>
      <p:sp>
        <p:nvSpPr>
          <p:cNvPr id="14365" name="Line 29"/>
          <p:cNvSpPr>
            <a:spLocks noChangeShapeType="1"/>
          </p:cNvSpPr>
          <p:nvPr/>
        </p:nvSpPr>
        <p:spPr bwMode="auto">
          <a:xfrm>
            <a:off x="1054100" y="4703763"/>
            <a:ext cx="2984500" cy="0"/>
          </a:xfrm>
          <a:prstGeom prst="line">
            <a:avLst/>
          </a:prstGeom>
          <a:noFill/>
          <a:ln w="57150">
            <a:solidFill>
              <a:srgbClr val="99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diamond(in)">
                                      <p:cBhvr>
                                        <p:cTn id="7" dur="2000"/>
                                        <p:tgtEl>
                                          <p:spTgt spid="14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64"/>
                                        </p:tgtEl>
                                        <p:attrNameLst>
                                          <p:attrName>style.visibility</p:attrName>
                                        </p:attrNameLst>
                                      </p:cBhvr>
                                      <p:to>
                                        <p:strVal val="visible"/>
                                      </p:to>
                                    </p:set>
                                    <p:animEffect transition="in" filter="diamond(in)">
                                      <p:cBhvr>
                                        <p:cTn id="12" dur="2000"/>
                                        <p:tgtEl>
                                          <p:spTgt spid="14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65"/>
                                        </p:tgtEl>
                                        <p:attrNameLst>
                                          <p:attrName>style.visibility</p:attrName>
                                        </p:attrNameLst>
                                      </p:cBhvr>
                                      <p:to>
                                        <p:strVal val="visible"/>
                                      </p:to>
                                    </p:set>
                                    <p:animEffect transition="in" filter="diamond(in)">
                                      <p:cBhvr>
                                        <p:cTn id="17" dur="20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1" grpId="0" animBg="1"/>
      <p:bldP spid="14364" grpId="0" animBg="1"/>
      <p:bldP spid="1436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TotalTime>
  <Words>1478</Words>
  <Application>Microsoft Office PowerPoint</Application>
  <PresentationFormat>On-screen Show (4:3)</PresentationFormat>
  <Paragraphs>108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Times New Roman</vt:lpstr>
      <vt:lpstr>Default Design</vt:lpstr>
      <vt:lpstr>Slide 1</vt:lpstr>
      <vt:lpstr>Em hãy đặt câu có trạng ngữ chỉ thời gian.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28</cp:revision>
  <dcterms:created xsi:type="dcterms:W3CDTF">2011-04-12T12:56:34Z</dcterms:created>
  <dcterms:modified xsi:type="dcterms:W3CDTF">2016-06-30T02:02:48Z</dcterms:modified>
</cp:coreProperties>
</file>